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9"/>
  </p:notesMasterIdLst>
  <p:sldIdLst>
    <p:sldId id="256" r:id="rId2"/>
    <p:sldId id="260" r:id="rId3"/>
    <p:sldId id="262" r:id="rId4"/>
    <p:sldId id="350" r:id="rId5"/>
    <p:sldId id="267" r:id="rId6"/>
    <p:sldId id="258" r:id="rId7"/>
    <p:sldId id="342" r:id="rId8"/>
    <p:sldId id="343" r:id="rId9"/>
    <p:sldId id="347" r:id="rId10"/>
    <p:sldId id="344" r:id="rId11"/>
    <p:sldId id="270" r:id="rId12"/>
    <p:sldId id="345" r:id="rId13"/>
    <p:sldId id="346" r:id="rId14"/>
    <p:sldId id="349" r:id="rId15"/>
    <p:sldId id="348" r:id="rId16"/>
    <p:sldId id="284" r:id="rId17"/>
    <p:sldId id="315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9B139E-3C73-4108-A1A1-8FF08540E4A6}">
  <a:tblStyle styleId="{AC9B139E-3C73-4108-A1A1-8FF08540E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47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9d68ab4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f9d68ab4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935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05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1921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2852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01379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gfad8134eea_0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4" name="Google Shape;3544;gfad8134eea_0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f65840171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f65840171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104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f63248dfcf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f63248dfcf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ad8134eea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fad8134eea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f65840171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f65840171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600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fad8134eea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fad8134eea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767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fad8134eea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fad8134eea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049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26425" y="1317325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26425" y="3090600"/>
            <a:ext cx="29664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 Light"/>
                <a:ea typeface="Fira Code Light"/>
                <a:cs typeface="Fira Code Light"/>
                <a:sym typeface="Fira Code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" name="Google Shape;14;p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" name="Google Shape;16;p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08" name="Google Shape;308;p26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09" name="Google Shape;309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11" name="Google Shape;311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2" name="Google Shape;312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13" name="Google Shape;313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4" name="Google Shape;314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15" name="Google Shape;315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16" name="Google Shape;316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8" name="Google Shape;318;p26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19" name="Google Shape;319;p26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20" name="Google Shape;320;p26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21" name="Google Shape;321;p26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26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23" name="Google Shape;323;p26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26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5" name="Google Shape;32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331" name="Google Shape;331;p2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32" name="Google Shape;332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34" name="Google Shape;334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335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36" name="Google Shape;336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38" name="Google Shape;338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41" name="Google Shape;341;p27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344" name="Google Shape;344;p2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45" name="Google Shape;345;p2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47" name="Google Shape;347;p2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2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49" name="Google Shape;349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0" name="Google Shape;350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1" name="Google Shape;351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2" name="Google Shape;352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3" name="Google Shape;353;p27"/>
          <p:cNvGrpSpPr/>
          <p:nvPr/>
        </p:nvGrpSpPr>
        <p:grpSpPr>
          <a:xfrm>
            <a:off x="1028975" y="1070563"/>
            <a:ext cx="2136214" cy="3002387"/>
            <a:chOff x="5380450" y="1070563"/>
            <a:chExt cx="2136214" cy="3002387"/>
          </a:xfrm>
        </p:grpSpPr>
        <p:sp>
          <p:nvSpPr>
            <p:cNvPr id="354" name="Google Shape;354;p2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2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360" name="Google Shape;360;p2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3" name="Google Shape;363;p2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364" name="Google Shape;364;p2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" name="Google Shape;367;p2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" name="Google Shape;369;p2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70" name="Google Shape;370;p2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" name="Google Shape;372;p2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373" name="Google Shape;373;p2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FFF68E"/>
                  </a:gs>
                  <a:gs pos="100000">
                    <a:srgbClr val="FFD966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7"/>
          <p:cNvGrpSpPr/>
          <p:nvPr/>
        </p:nvGrpSpPr>
        <p:grpSpPr>
          <a:xfrm>
            <a:off x="2282900" y="2966425"/>
            <a:ext cx="1710600" cy="263700"/>
            <a:chOff x="2282900" y="800475"/>
            <a:chExt cx="1710600" cy="263700"/>
          </a:xfrm>
        </p:grpSpPr>
        <p:sp>
          <p:nvSpPr>
            <p:cNvPr id="377" name="Google Shape;377;p27"/>
            <p:cNvSpPr/>
            <p:nvPr/>
          </p:nvSpPr>
          <p:spPr>
            <a:xfrm>
              <a:off x="2282900" y="800475"/>
              <a:ext cx="1710600" cy="263700"/>
            </a:xfrm>
            <a:prstGeom prst="roundRect">
              <a:avLst>
                <a:gd name="adj" fmla="val 28586"/>
              </a:avLst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2375150" y="844350"/>
              <a:ext cx="177653" cy="175796"/>
            </a:xfrm>
            <a:custGeom>
              <a:avLst/>
              <a:gdLst/>
              <a:ahLst/>
              <a:cxnLst/>
              <a:rect l="l" t="t" r="r" b="b"/>
              <a:pathLst>
                <a:path w="8321" h="8234" extrusionOk="0">
                  <a:moveTo>
                    <a:pt x="3359" y="1750"/>
                  </a:moveTo>
                  <a:cubicBezTo>
                    <a:pt x="3774" y="1750"/>
                    <a:pt x="4188" y="1908"/>
                    <a:pt x="4501" y="2220"/>
                  </a:cubicBezTo>
                  <a:cubicBezTo>
                    <a:pt x="4808" y="2527"/>
                    <a:pt x="4976" y="2931"/>
                    <a:pt x="4976" y="3360"/>
                  </a:cubicBezTo>
                  <a:cubicBezTo>
                    <a:pt x="4976" y="3795"/>
                    <a:pt x="4808" y="4199"/>
                    <a:pt x="4501" y="4500"/>
                  </a:cubicBezTo>
                  <a:cubicBezTo>
                    <a:pt x="4188" y="4815"/>
                    <a:pt x="3775" y="4973"/>
                    <a:pt x="3362" y="4973"/>
                  </a:cubicBezTo>
                  <a:cubicBezTo>
                    <a:pt x="2948" y="4973"/>
                    <a:pt x="2534" y="4815"/>
                    <a:pt x="2219" y="4500"/>
                  </a:cubicBezTo>
                  <a:cubicBezTo>
                    <a:pt x="1917" y="4199"/>
                    <a:pt x="1749" y="3795"/>
                    <a:pt x="1749" y="3360"/>
                  </a:cubicBezTo>
                  <a:cubicBezTo>
                    <a:pt x="1749" y="2931"/>
                    <a:pt x="1917" y="2527"/>
                    <a:pt x="2219" y="2220"/>
                  </a:cubicBezTo>
                  <a:cubicBezTo>
                    <a:pt x="2537" y="1908"/>
                    <a:pt x="2946" y="1750"/>
                    <a:pt x="3359" y="1750"/>
                  </a:cubicBezTo>
                  <a:close/>
                  <a:moveTo>
                    <a:pt x="3362" y="1"/>
                  </a:moveTo>
                  <a:cubicBezTo>
                    <a:pt x="2501" y="1"/>
                    <a:pt x="1639" y="328"/>
                    <a:pt x="982" y="983"/>
                  </a:cubicBezTo>
                  <a:cubicBezTo>
                    <a:pt x="347" y="1621"/>
                    <a:pt x="0" y="2466"/>
                    <a:pt x="0" y="3360"/>
                  </a:cubicBezTo>
                  <a:cubicBezTo>
                    <a:pt x="0" y="4260"/>
                    <a:pt x="347" y="5104"/>
                    <a:pt x="982" y="5739"/>
                  </a:cubicBezTo>
                  <a:cubicBezTo>
                    <a:pt x="1641" y="6398"/>
                    <a:pt x="2500" y="6726"/>
                    <a:pt x="3359" y="6726"/>
                  </a:cubicBezTo>
                  <a:cubicBezTo>
                    <a:pt x="3937" y="6726"/>
                    <a:pt x="4510" y="6561"/>
                    <a:pt x="5027" y="6265"/>
                  </a:cubicBezTo>
                  <a:lnTo>
                    <a:pt x="6741" y="7979"/>
                  </a:lnTo>
                  <a:cubicBezTo>
                    <a:pt x="6914" y="8152"/>
                    <a:pt x="7139" y="8234"/>
                    <a:pt x="7359" y="8234"/>
                  </a:cubicBezTo>
                  <a:cubicBezTo>
                    <a:pt x="7584" y="8234"/>
                    <a:pt x="7808" y="8152"/>
                    <a:pt x="7978" y="7979"/>
                  </a:cubicBezTo>
                  <a:cubicBezTo>
                    <a:pt x="8320" y="7635"/>
                    <a:pt x="8320" y="7083"/>
                    <a:pt x="7978" y="6740"/>
                  </a:cubicBezTo>
                  <a:lnTo>
                    <a:pt x="6264" y="5033"/>
                  </a:lnTo>
                  <a:cubicBezTo>
                    <a:pt x="6556" y="4526"/>
                    <a:pt x="6725" y="3959"/>
                    <a:pt x="6725" y="3360"/>
                  </a:cubicBezTo>
                  <a:cubicBezTo>
                    <a:pt x="6725" y="2466"/>
                    <a:pt x="6377" y="1621"/>
                    <a:pt x="5738" y="983"/>
                  </a:cubicBezTo>
                  <a:cubicBezTo>
                    <a:pt x="5083" y="328"/>
                    <a:pt x="4223" y="1"/>
                    <a:pt x="3362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2663000" y="865783"/>
              <a:ext cx="1257000" cy="1329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7"/>
          <p:cNvGrpSpPr/>
          <p:nvPr/>
        </p:nvGrpSpPr>
        <p:grpSpPr>
          <a:xfrm>
            <a:off x="2740505" y="1862116"/>
            <a:ext cx="795391" cy="626114"/>
            <a:chOff x="7760767" y="1176066"/>
            <a:chExt cx="795391" cy="626114"/>
          </a:xfrm>
        </p:grpSpPr>
        <p:sp>
          <p:nvSpPr>
            <p:cNvPr id="381" name="Google Shape;381;p27"/>
            <p:cNvSpPr/>
            <p:nvPr/>
          </p:nvSpPr>
          <p:spPr>
            <a:xfrm>
              <a:off x="7760767" y="1176066"/>
              <a:ext cx="795391" cy="626114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7"/>
            <p:cNvGrpSpPr/>
            <p:nvPr/>
          </p:nvGrpSpPr>
          <p:grpSpPr>
            <a:xfrm>
              <a:off x="7815937" y="1292090"/>
              <a:ext cx="594430" cy="276787"/>
              <a:chOff x="7603656" y="1520706"/>
              <a:chExt cx="657046" cy="305943"/>
            </a:xfrm>
          </p:grpSpPr>
          <p:sp>
            <p:nvSpPr>
              <p:cNvPr id="383" name="Google Shape;383;p2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948600" y="3392900"/>
            <a:ext cx="36522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Google Shape;25;p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7" name="Google Shape;27;p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1342450" y="1242525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93" name="Google Shape;93;p1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94" name="Google Shape;94;p1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" name="Google Shape;95;p1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1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97" name="Google Shape;97;p1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1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213862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2" hasCustomPrompt="1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"/>
          </p:nvPr>
        </p:nvSpPr>
        <p:spPr>
          <a:xfrm>
            <a:off x="213862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3"/>
          </p:nvPr>
        </p:nvSpPr>
        <p:spPr>
          <a:xfrm>
            <a:off x="557197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4" hasCustomPrompt="1"/>
          </p:nvPr>
        </p:nvSpPr>
        <p:spPr>
          <a:xfrm>
            <a:off x="473557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5571975" y="2033600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6"/>
          </p:nvPr>
        </p:nvSpPr>
        <p:spPr>
          <a:xfrm>
            <a:off x="213862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7" hasCustomPrompt="1"/>
          </p:nvPr>
        </p:nvSpPr>
        <p:spPr>
          <a:xfrm>
            <a:off x="123562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213862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/>
          </p:nvPr>
        </p:nvSpPr>
        <p:spPr>
          <a:xfrm>
            <a:off x="5571975" y="3069988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35575" y="3069975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4"/>
          </p:nvPr>
        </p:nvSpPr>
        <p:spPr>
          <a:xfrm>
            <a:off x="5571975" y="3580313"/>
            <a:ext cx="2336400" cy="6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26" name="Google Shape;126;p13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" name="Google Shape;127;p13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" name="Google Shape;128;p13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29" name="Google Shape;129;p13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13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2450700" y="2569350"/>
            <a:ext cx="42426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166" name="Google Shape;166;p17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17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" name="Google Shape;168;p17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69" name="Google Shape;169;p17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17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/>
          <p:nvPr/>
        </p:nvSpPr>
        <p:spPr>
          <a:xfrm>
            <a:off x="723675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3319693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5915724" y="1189200"/>
            <a:ext cx="2504700" cy="3414600"/>
          </a:xfrm>
          <a:prstGeom prst="roundRect">
            <a:avLst>
              <a:gd name="adj" fmla="val 6193"/>
            </a:avLst>
          </a:prstGeom>
          <a:solidFill>
            <a:srgbClr val="29283D"/>
          </a:solidFill>
          <a:ln>
            <a:noFill/>
          </a:ln>
          <a:effectLst>
            <a:outerShdw blurRad="57150" dist="19050" dir="540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891995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subTitle" idx="1"/>
          </p:nvPr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title" idx="2"/>
          </p:nvPr>
        </p:nvSpPr>
        <p:spPr>
          <a:xfrm>
            <a:off x="3483900" y="2553275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3"/>
          </p:nvPr>
        </p:nvSpPr>
        <p:spPr>
          <a:xfrm>
            <a:off x="3483900" y="3023137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title" idx="4"/>
          </p:nvPr>
        </p:nvSpPr>
        <p:spPr>
          <a:xfrm>
            <a:off x="6071355" y="2553300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20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13" name="Google Shape;213;p20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14" name="Google Shape;214;p20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" name="Google Shape;215;p20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16" name="Google Shape;216;p20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20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/>
          <p:nvPr/>
        </p:nvSpPr>
        <p:spPr>
          <a:xfrm>
            <a:off x="720000" y="1188900"/>
            <a:ext cx="7704000" cy="3414600"/>
          </a:xfrm>
          <a:prstGeom prst="roundRect">
            <a:avLst>
              <a:gd name="adj" fmla="val 4651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22"/>
          <p:cNvSpPr txBox="1">
            <a:spLocks noGrp="1"/>
          </p:cNvSpPr>
          <p:nvPr>
            <p:ph type="subTitle" idx="3"/>
          </p:nvPr>
        </p:nvSpPr>
        <p:spPr>
          <a:xfrm>
            <a:off x="3755782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2"/>
          <p:cNvSpPr txBox="1">
            <a:spLocks noGrp="1"/>
          </p:cNvSpPr>
          <p:nvPr>
            <p:ph type="title" idx="4"/>
          </p:nvPr>
        </p:nvSpPr>
        <p:spPr>
          <a:xfrm>
            <a:off x="1257538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22"/>
          <p:cNvSpPr txBox="1">
            <a:spLocks noGrp="1"/>
          </p:cNvSpPr>
          <p:nvPr>
            <p:ph type="subTitle" idx="5"/>
          </p:nvPr>
        </p:nvSpPr>
        <p:spPr>
          <a:xfrm>
            <a:off x="1257513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2"/>
          <p:cNvSpPr txBox="1">
            <a:spLocks noGrp="1"/>
          </p:cNvSpPr>
          <p:nvPr>
            <p:ph type="title" idx="6"/>
          </p:nvPr>
        </p:nvSpPr>
        <p:spPr>
          <a:xfrm>
            <a:off x="3755775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7"/>
          </p:nvPr>
        </p:nvSpPr>
        <p:spPr>
          <a:xfrm>
            <a:off x="3755741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title" idx="13"/>
          </p:nvPr>
        </p:nvSpPr>
        <p:spPr>
          <a:xfrm>
            <a:off x="6254050" y="3058625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14"/>
          </p:nvPr>
        </p:nvSpPr>
        <p:spPr>
          <a:xfrm>
            <a:off x="6254006" y="3729463"/>
            <a:ext cx="1830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50" name="Google Shape;250;p22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51" name="Google Shape;251;p22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2" name="Google Shape;252;p22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" name="Google Shape;253;p22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54" name="Google Shape;254;p22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22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ctrTitle"/>
          </p:nvPr>
        </p:nvSpPr>
        <p:spPr>
          <a:xfrm>
            <a:off x="948600" y="947473"/>
            <a:ext cx="42840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subTitle" idx="1"/>
          </p:nvPr>
        </p:nvSpPr>
        <p:spPr>
          <a:xfrm>
            <a:off x="948600" y="1806966"/>
            <a:ext cx="4293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subTitle" idx="2"/>
          </p:nvPr>
        </p:nvSpPr>
        <p:spPr>
          <a:xfrm>
            <a:off x="948600" y="2264775"/>
            <a:ext cx="26988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5" name="Google Shape;275;p24"/>
          <p:cNvSpPr txBox="1"/>
          <p:nvPr/>
        </p:nvSpPr>
        <p:spPr>
          <a:xfrm>
            <a:off x="948600" y="3511225"/>
            <a:ext cx="6139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" sz="12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and includes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" sz="12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76" name="Google Shape;276;p24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77" name="Google Shape;277;p24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8" name="Google Shape;278;p24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24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280" name="Google Shape;280;p24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81;p24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YOUR LOGO HERE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4" name="Google Shape;284;p2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285" name="Google Shape;285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87" name="Google Shape;287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" name="Google Shape;288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89" name="Google Shape;289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291" name="Google Shape;291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4" name="Google Shape;294;p25">
            <a:hlinkClick r:id="rId2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" name="Google Shape;295;p25"/>
          <p:cNvSpPr/>
          <p:nvPr/>
        </p:nvSpPr>
        <p:spPr>
          <a:xfrm>
            <a:off x="720000" y="747500"/>
            <a:ext cx="7704000" cy="3663300"/>
          </a:xfrm>
          <a:prstGeom prst="roundRect">
            <a:avLst>
              <a:gd name="adj" fmla="val 3982"/>
            </a:avLst>
          </a:prstGeom>
          <a:solidFill>
            <a:srgbClr val="2928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297" name="Google Shape;297;p25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8" name="Google Shape;298;p25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name="adj" fmla="val 16667"/>
              </a:avLst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5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300" name="Google Shape;300;p25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25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02" name="Google Shape;302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03" name="Google Shape;303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4" name="Google Shape;304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162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 b="1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9" r:id="rId4"/>
    <p:sldLayoutId id="2147483663" r:id="rId5"/>
    <p:sldLayoutId id="2147483666" r:id="rId6"/>
    <p:sldLayoutId id="2147483668" r:id="rId7"/>
    <p:sldLayoutId id="2147483670" r:id="rId8"/>
    <p:sldLayoutId id="2147483671" r:id="rId9"/>
    <p:sldLayoutId id="2147483672" r:id="rId10"/>
    <p:sldLayoutId id="2147483673" r:id="rId11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7.xml"/><Relationship Id="rId5" Type="http://schemas.openxmlformats.org/officeDocument/2006/relationships/slide" Target="slide2.xml"/><Relationship Id="rId10" Type="http://schemas.microsoft.com/office/2007/relationships/hdphoto" Target="../media/hdphoto2.wdp"/><Relationship Id="rId4" Type="http://schemas.openxmlformats.org/officeDocument/2006/relationships/slide" Target="slide1.xml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7" Type="http://schemas.microsoft.com/office/2007/relationships/hdphoto" Target="../media/hdphoto3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slide" Target="slide1.xml"/><Relationship Id="rId4" Type="http://schemas.openxmlformats.org/officeDocument/2006/relationships/slide" Target="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slide" Target="slide17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1"/>
          <p:cNvSpPr txBox="1">
            <a:spLocks noGrp="1"/>
          </p:cNvSpPr>
          <p:nvPr>
            <p:ph type="subTitle" idx="1"/>
          </p:nvPr>
        </p:nvSpPr>
        <p:spPr>
          <a:xfrm>
            <a:off x="1097907" y="3097292"/>
            <a:ext cx="2966400" cy="42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NHÓM 5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TRƯƠNG ĐÌNH ĐẠT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LÊ TRẦN TRUNG TUẤN</a:t>
            </a:r>
          </a:p>
        </p:txBody>
      </p:sp>
      <p:sp>
        <p:nvSpPr>
          <p:cNvPr id="398" name="Google Shape;398;p31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ctrTitle"/>
          </p:nvPr>
        </p:nvSpPr>
        <p:spPr>
          <a:xfrm>
            <a:off x="466799" y="1164804"/>
            <a:ext cx="4087800" cy="16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BOOK MANAGEMENT</a:t>
            </a:r>
            <a:endParaRPr dirty="0"/>
          </a:p>
        </p:txBody>
      </p:sp>
      <p:grpSp>
        <p:nvGrpSpPr>
          <p:cNvPr id="400" name="Google Shape;400;p31"/>
          <p:cNvGrpSpPr/>
          <p:nvPr/>
        </p:nvGrpSpPr>
        <p:grpSpPr>
          <a:xfrm>
            <a:off x="5375029" y="1818088"/>
            <a:ext cx="2224161" cy="1884607"/>
            <a:chOff x="5375029" y="1818088"/>
            <a:chExt cx="2224161" cy="1884607"/>
          </a:xfrm>
        </p:grpSpPr>
        <p:sp>
          <p:nvSpPr>
            <p:cNvPr id="401" name="Google Shape;401;p31"/>
            <p:cNvSpPr/>
            <p:nvPr/>
          </p:nvSpPr>
          <p:spPr>
            <a:xfrm>
              <a:off x="6273950" y="3298356"/>
              <a:ext cx="426300" cy="396873"/>
            </a:xfrm>
            <a:custGeom>
              <a:avLst/>
              <a:gdLst/>
              <a:ahLst/>
              <a:cxnLst/>
              <a:rect l="l" t="t" r="r" b="b"/>
              <a:pathLst>
                <a:path w="17167" h="15982" extrusionOk="0">
                  <a:moveTo>
                    <a:pt x="1" y="0"/>
                  </a:moveTo>
                  <a:lnTo>
                    <a:pt x="1" y="15982"/>
                  </a:lnTo>
                  <a:lnTo>
                    <a:pt x="17167" y="15982"/>
                  </a:lnTo>
                  <a:lnTo>
                    <a:pt x="17167" y="0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6154104" y="3665446"/>
              <a:ext cx="666008" cy="37249"/>
            </a:xfrm>
            <a:custGeom>
              <a:avLst/>
              <a:gdLst/>
              <a:ahLst/>
              <a:cxnLst/>
              <a:rect l="l" t="t" r="r" b="b"/>
              <a:pathLst>
                <a:path w="26820" h="1500" extrusionOk="0">
                  <a:moveTo>
                    <a:pt x="938" y="1"/>
                  </a:moveTo>
                  <a:cubicBezTo>
                    <a:pt x="423" y="1"/>
                    <a:pt x="0" y="418"/>
                    <a:pt x="0" y="938"/>
                  </a:cubicBezTo>
                  <a:lnTo>
                    <a:pt x="0" y="1500"/>
                  </a:lnTo>
                  <a:lnTo>
                    <a:pt x="26819" y="1500"/>
                  </a:lnTo>
                  <a:lnTo>
                    <a:pt x="26819" y="938"/>
                  </a:lnTo>
                  <a:cubicBezTo>
                    <a:pt x="26819" y="418"/>
                    <a:pt x="26397" y="1"/>
                    <a:pt x="25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6273950" y="3303326"/>
              <a:ext cx="426300" cy="126596"/>
            </a:xfrm>
            <a:custGeom>
              <a:avLst/>
              <a:gdLst/>
              <a:ahLst/>
              <a:cxnLst/>
              <a:rect l="l" t="t" r="r" b="b"/>
              <a:pathLst>
                <a:path w="17167" h="5098" extrusionOk="0">
                  <a:moveTo>
                    <a:pt x="1" y="0"/>
                  </a:moveTo>
                  <a:lnTo>
                    <a:pt x="1" y="1156"/>
                  </a:lnTo>
                  <a:lnTo>
                    <a:pt x="17167" y="5097"/>
                  </a:lnTo>
                  <a:lnTo>
                    <a:pt x="171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375029" y="3097292"/>
              <a:ext cx="2224098" cy="218476"/>
            </a:xfrm>
            <a:custGeom>
              <a:avLst/>
              <a:gdLst/>
              <a:ahLst/>
              <a:cxnLst/>
              <a:rect l="l" t="t" r="r" b="b"/>
              <a:pathLst>
                <a:path w="89564" h="8798" extrusionOk="0">
                  <a:moveTo>
                    <a:pt x="0" y="1"/>
                  </a:moveTo>
                  <a:lnTo>
                    <a:pt x="0" y="6435"/>
                  </a:lnTo>
                  <a:cubicBezTo>
                    <a:pt x="0" y="7739"/>
                    <a:pt x="1057" y="8797"/>
                    <a:pt x="2361" y="8797"/>
                  </a:cubicBezTo>
                  <a:lnTo>
                    <a:pt x="87208" y="8797"/>
                  </a:lnTo>
                  <a:cubicBezTo>
                    <a:pt x="88507" y="8797"/>
                    <a:pt x="89564" y="7739"/>
                    <a:pt x="89564" y="6435"/>
                  </a:cubicBezTo>
                  <a:lnTo>
                    <a:pt x="89564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375029" y="1818088"/>
              <a:ext cx="2224161" cy="1289166"/>
            </a:xfrm>
            <a:custGeom>
              <a:avLst/>
              <a:gdLst/>
              <a:ahLst/>
              <a:cxnLst/>
              <a:rect l="l" t="t" r="r" b="b"/>
              <a:pathLst>
                <a:path w="89564" h="51913" extrusionOk="0">
                  <a:moveTo>
                    <a:pt x="2361" y="1"/>
                  </a:moveTo>
                  <a:cubicBezTo>
                    <a:pt x="1057" y="1"/>
                    <a:pt x="0" y="1059"/>
                    <a:pt x="0" y="2357"/>
                  </a:cubicBezTo>
                  <a:lnTo>
                    <a:pt x="0" y="51913"/>
                  </a:lnTo>
                  <a:lnTo>
                    <a:pt x="89564" y="51913"/>
                  </a:lnTo>
                  <a:lnTo>
                    <a:pt x="89564" y="2357"/>
                  </a:lnTo>
                  <a:cubicBezTo>
                    <a:pt x="89564" y="1059"/>
                    <a:pt x="88507" y="1"/>
                    <a:pt x="8720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434356" y="1871380"/>
              <a:ext cx="2105483" cy="1171978"/>
            </a:xfrm>
            <a:custGeom>
              <a:avLst/>
              <a:gdLst/>
              <a:ahLst/>
              <a:cxnLst/>
              <a:rect l="l" t="t" r="r" b="b"/>
              <a:pathLst>
                <a:path w="84785" h="47194" extrusionOk="0">
                  <a:moveTo>
                    <a:pt x="1" y="0"/>
                  </a:moveTo>
                  <a:lnTo>
                    <a:pt x="1" y="47193"/>
                  </a:lnTo>
                  <a:lnTo>
                    <a:pt x="84785" y="47193"/>
                  </a:lnTo>
                  <a:lnTo>
                    <a:pt x="84785" y="0"/>
                  </a:ln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527258" y="1968354"/>
              <a:ext cx="677425" cy="476599"/>
            </a:xfrm>
            <a:custGeom>
              <a:avLst/>
              <a:gdLst/>
              <a:ahLst/>
              <a:cxnLst/>
              <a:rect l="l" t="t" r="r" b="b"/>
              <a:pathLst>
                <a:path w="27279" h="19192" extrusionOk="0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527258" y="2497898"/>
              <a:ext cx="1407769" cy="476698"/>
            </a:xfrm>
            <a:custGeom>
              <a:avLst/>
              <a:gdLst/>
              <a:ahLst/>
              <a:cxnLst/>
              <a:rect l="l" t="t" r="r" b="b"/>
              <a:pathLst>
                <a:path w="56689" h="19196" extrusionOk="0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6257635" y="1968354"/>
              <a:ext cx="677400" cy="476599"/>
            </a:xfrm>
            <a:custGeom>
              <a:avLst/>
              <a:gdLst/>
              <a:ahLst/>
              <a:cxnLst/>
              <a:rect l="l" t="t" r="r" b="b"/>
              <a:pathLst>
                <a:path w="27278" h="19192" extrusionOk="0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7002489" y="1968354"/>
              <a:ext cx="479554" cy="221338"/>
            </a:xfrm>
            <a:custGeom>
              <a:avLst/>
              <a:gdLst/>
              <a:ahLst/>
              <a:cxnLst/>
              <a:rect l="l" t="t" r="r" b="b"/>
              <a:pathLst>
                <a:path w="19311" h="8913" extrusionOk="0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7002489" y="2241370"/>
              <a:ext cx="479554" cy="733225"/>
            </a:xfrm>
            <a:custGeom>
              <a:avLst/>
              <a:gdLst/>
              <a:ahLst/>
              <a:cxnLst/>
              <a:rect l="l" t="t" r="r" b="b"/>
              <a:pathLst>
                <a:path w="19311" h="29526" extrusionOk="0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31"/>
          <p:cNvGrpSpPr/>
          <p:nvPr/>
        </p:nvGrpSpPr>
        <p:grpSpPr>
          <a:xfrm>
            <a:off x="7118242" y="1435741"/>
            <a:ext cx="795392" cy="626115"/>
            <a:chOff x="7542675" y="1392460"/>
            <a:chExt cx="879178" cy="692069"/>
          </a:xfrm>
        </p:grpSpPr>
        <p:sp>
          <p:nvSpPr>
            <p:cNvPr id="413" name="Google Shape;413;p31"/>
            <p:cNvSpPr/>
            <p:nvPr/>
          </p:nvSpPr>
          <p:spPr>
            <a:xfrm>
              <a:off x="7542675" y="1392460"/>
              <a:ext cx="879178" cy="692069"/>
            </a:xfrm>
            <a:custGeom>
              <a:avLst/>
              <a:gdLst/>
              <a:ahLst/>
              <a:cxnLst/>
              <a:rect l="l" t="t" r="r" b="b"/>
              <a:pathLst>
                <a:path w="29245" h="23021" extrusionOk="0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31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415" name="Google Shape;415;p31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9861" h="1295" extrusionOk="0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3" extrusionOk="0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avLst/>
                <a:gdLst/>
                <a:ahLst/>
                <a:cxnLst/>
                <a:rect l="l" t="t" r="r" b="b"/>
                <a:pathLst>
                  <a:path w="18269" h="1294" extrusionOk="0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9" name="Google Shape;419;p3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0" name="Google Shape;420;p3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3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2" name="Google Shape;422;p3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3" name="Google Shape;423;p31"/>
          <p:cNvGrpSpPr/>
          <p:nvPr/>
        </p:nvGrpSpPr>
        <p:grpSpPr>
          <a:xfrm>
            <a:off x="5055410" y="2845326"/>
            <a:ext cx="633471" cy="733893"/>
            <a:chOff x="5055410" y="2845326"/>
            <a:chExt cx="633471" cy="733893"/>
          </a:xfrm>
        </p:grpSpPr>
        <p:grpSp>
          <p:nvGrpSpPr>
            <p:cNvPr id="424" name="Google Shape;424;p31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425" name="Google Shape;425;p31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" name="Google Shape;426;p31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427" name="Google Shape;427;p31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14209" extrusionOk="0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1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6" h="4650" extrusionOk="0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1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3" h="5727" extrusionOk="0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0" name="Google Shape;430;p31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431" name="Google Shape;431;p31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1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1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4" name="Google Shape;434;p31"/>
          <p:cNvGrpSpPr/>
          <p:nvPr/>
        </p:nvGrpSpPr>
        <p:grpSpPr>
          <a:xfrm>
            <a:off x="7427195" y="2464693"/>
            <a:ext cx="694832" cy="494692"/>
            <a:chOff x="3336290" y="764021"/>
            <a:chExt cx="810300" cy="576900"/>
          </a:xfrm>
        </p:grpSpPr>
        <p:sp>
          <p:nvSpPr>
            <p:cNvPr id="435" name="Google Shape;435;p31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4726" y="1013671"/>
              <a:ext cx="653730" cy="281110"/>
            </a:xfrm>
            <a:custGeom>
              <a:avLst/>
              <a:gdLst/>
              <a:ahLst/>
              <a:cxnLst/>
              <a:rect l="l" t="t" r="r" b="b"/>
              <a:pathLst>
                <a:path w="28015" h="14176" extrusionOk="0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848871" y="832785"/>
              <a:ext cx="144823" cy="144867"/>
            </a:xfrm>
            <a:custGeom>
              <a:avLst/>
              <a:gdLst/>
              <a:ahLst/>
              <a:cxnLst/>
              <a:rect l="l" t="t" r="r" b="b"/>
              <a:pathLst>
                <a:path w="4416" h="4417" extrusionOk="0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1"/>
          <p:cNvGrpSpPr/>
          <p:nvPr/>
        </p:nvGrpSpPr>
        <p:grpSpPr>
          <a:xfrm>
            <a:off x="5159411" y="1731360"/>
            <a:ext cx="999286" cy="251306"/>
            <a:chOff x="6394932" y="2541500"/>
            <a:chExt cx="959100" cy="241200"/>
          </a:xfrm>
        </p:grpSpPr>
        <p:sp>
          <p:nvSpPr>
            <p:cNvPr id="439" name="Google Shape;439;p31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name="adj" fmla="val 7267"/>
              </a:avLst>
            </a:pr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45" name="Google Shape;445;p3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" name="Google Shape;448;p3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49" name="Google Shape;449;p3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50" name="Google Shape;450;p3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51" name="Google Shape;451;p3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2" name="Google Shape;452;p3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5" name="Google Shape;455;p31"/>
          <p:cNvSpPr txBox="1">
            <a:spLocks noGrp="1"/>
          </p:cNvSpPr>
          <p:nvPr>
            <p:ph type="subTitle" idx="1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 dirty="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6" name="Google Shape;456;p31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>
            <a:hlinkClick r:id="rId4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588" name="Google Shape;588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89" name="Google Shape;589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2" name="Google Shape;592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93" name="Google Shape;593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95" name="Google Shape;595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6" name="Google Shape;596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97" name="Google Shape;597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8" name="Google Shape;598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99" name="Google Shape;599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00" name="Google Shape;600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7"/>
          <p:cNvSpPr txBox="1">
            <a:spLocks noGrp="1"/>
          </p:cNvSpPr>
          <p:nvPr>
            <p:ph type="title"/>
          </p:nvPr>
        </p:nvSpPr>
        <p:spPr>
          <a:xfrm>
            <a:off x="924096" y="2078800"/>
            <a:ext cx="4252298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/</a:t>
            </a:r>
            <a:r>
              <a:rPr lang="en-US" sz="4400" dirty="0"/>
              <a:t>Implementation and Evaluation</a:t>
            </a:r>
            <a:endParaRPr sz="4400" dirty="0"/>
          </a:p>
        </p:txBody>
      </p:sp>
      <p:sp>
        <p:nvSpPr>
          <p:cNvPr id="604" name="Google Shape;604;p37"/>
          <p:cNvSpPr txBox="1">
            <a:spLocks noGrp="1"/>
          </p:cNvSpPr>
          <p:nvPr>
            <p:ph type="title" idx="2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/03</a:t>
            </a:r>
            <a:endParaRPr dirty="0"/>
          </a:p>
        </p:txBody>
      </p:sp>
      <p:sp>
        <p:nvSpPr>
          <p:cNvPr id="606" name="Google Shape;606;p3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7" name="Google Shape;607;p37"/>
          <p:cNvCxnSpPr/>
          <p:nvPr/>
        </p:nvCxnSpPr>
        <p:spPr>
          <a:xfrm>
            <a:off x="4285625" y="37495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608" name="Google Shape;608;p37"/>
          <p:cNvGrpSpPr/>
          <p:nvPr/>
        </p:nvGrpSpPr>
        <p:grpSpPr>
          <a:xfrm>
            <a:off x="5380450" y="1070563"/>
            <a:ext cx="2867518" cy="3002387"/>
            <a:chOff x="5380450" y="1070563"/>
            <a:chExt cx="2867518" cy="3002387"/>
          </a:xfrm>
        </p:grpSpPr>
        <p:sp>
          <p:nvSpPr>
            <p:cNvPr id="609" name="Google Shape;609;p3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3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615" name="Google Shape;615;p3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8" name="Google Shape;618;p3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619" name="Google Shape;619;p3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2" name="Google Shape;622;p37"/>
            <p:cNvGrpSpPr/>
            <p:nvPr/>
          </p:nvGrpSpPr>
          <p:grpSpPr>
            <a:xfrm>
              <a:off x="6533820" y="2611181"/>
              <a:ext cx="1714149" cy="744321"/>
              <a:chOff x="6709845" y="3859168"/>
              <a:chExt cx="1714149" cy="744321"/>
            </a:xfrm>
          </p:grpSpPr>
          <p:grpSp>
            <p:nvGrpSpPr>
              <p:cNvPr id="623" name="Google Shape;623;p37"/>
              <p:cNvGrpSpPr/>
              <p:nvPr/>
            </p:nvGrpSpPr>
            <p:grpSpPr>
              <a:xfrm>
                <a:off x="6709845" y="3859168"/>
                <a:ext cx="1714149" cy="744321"/>
                <a:chOff x="6709845" y="3859168"/>
                <a:chExt cx="1714149" cy="744321"/>
              </a:xfrm>
            </p:grpSpPr>
            <p:sp>
              <p:nvSpPr>
                <p:cNvPr id="624" name="Google Shape;624;p37"/>
                <p:cNvSpPr/>
                <p:nvPr/>
              </p:nvSpPr>
              <p:spPr>
                <a:xfrm>
                  <a:off x="6709845" y="3859168"/>
                  <a:ext cx="1714149" cy="744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8" h="13295" extrusionOk="0">
                      <a:moveTo>
                        <a:pt x="2363" y="1"/>
                      </a:moveTo>
                      <a:cubicBezTo>
                        <a:pt x="1058" y="1"/>
                        <a:pt x="0" y="1059"/>
                        <a:pt x="0" y="2363"/>
                      </a:cubicBezTo>
                      <a:lnTo>
                        <a:pt x="0" y="10932"/>
                      </a:lnTo>
                      <a:cubicBezTo>
                        <a:pt x="0" y="12236"/>
                        <a:pt x="1058" y="13294"/>
                        <a:pt x="2363" y="13294"/>
                      </a:cubicBezTo>
                      <a:lnTo>
                        <a:pt x="28256" y="13294"/>
                      </a:lnTo>
                      <a:cubicBezTo>
                        <a:pt x="29560" y="13294"/>
                        <a:pt x="30617" y="12236"/>
                        <a:pt x="30617" y="10932"/>
                      </a:cubicBezTo>
                      <a:lnTo>
                        <a:pt x="30617" y="2363"/>
                      </a:lnTo>
                      <a:cubicBezTo>
                        <a:pt x="30617" y="1059"/>
                        <a:pt x="29560" y="1"/>
                        <a:pt x="2825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/>
                    </a:gs>
                    <a:gs pos="100000">
                      <a:srgbClr val="C5C7F4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6913802" y="4007811"/>
                  <a:ext cx="309765" cy="164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4" extrusionOk="0">
                      <a:moveTo>
                        <a:pt x="1465" y="0"/>
                      </a:moveTo>
                      <a:cubicBezTo>
                        <a:pt x="659" y="0"/>
                        <a:pt x="0" y="658"/>
                        <a:pt x="0" y="1471"/>
                      </a:cubicBezTo>
                      <a:cubicBezTo>
                        <a:pt x="0" y="2276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6"/>
                        <a:pt x="5532" y="1471"/>
                      </a:cubicBezTo>
                      <a:cubicBezTo>
                        <a:pt x="5532" y="658"/>
                        <a:pt x="4874" y="0"/>
                        <a:pt x="4068" y="0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6899134" y="3993367"/>
                  <a:ext cx="193092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9" h="3456" extrusionOk="0">
                      <a:moveTo>
                        <a:pt x="1727" y="0"/>
                      </a:moveTo>
                      <a:cubicBezTo>
                        <a:pt x="772" y="0"/>
                        <a:pt x="0" y="773"/>
                        <a:pt x="0" y="1729"/>
                      </a:cubicBezTo>
                      <a:cubicBezTo>
                        <a:pt x="0" y="2677"/>
                        <a:pt x="772" y="3456"/>
                        <a:pt x="1727" y="3456"/>
                      </a:cubicBezTo>
                      <a:cubicBezTo>
                        <a:pt x="2677" y="3456"/>
                        <a:pt x="3448" y="2677"/>
                        <a:pt x="3448" y="1729"/>
                      </a:cubicBezTo>
                      <a:cubicBezTo>
                        <a:pt x="3448" y="773"/>
                        <a:pt x="2677" y="0"/>
                        <a:pt x="172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6927239" y="4021584"/>
                  <a:ext cx="136883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2443" extrusionOk="0">
                      <a:moveTo>
                        <a:pt x="1225" y="0"/>
                      </a:moveTo>
                      <a:cubicBezTo>
                        <a:pt x="550" y="0"/>
                        <a:pt x="1" y="549"/>
                        <a:pt x="1" y="1225"/>
                      </a:cubicBezTo>
                      <a:cubicBezTo>
                        <a:pt x="1" y="1899"/>
                        <a:pt x="550" y="2442"/>
                        <a:pt x="1225" y="2442"/>
                      </a:cubicBezTo>
                      <a:cubicBezTo>
                        <a:pt x="1895" y="2442"/>
                        <a:pt x="2444" y="1899"/>
                        <a:pt x="2444" y="1225"/>
                      </a:cubicBezTo>
                      <a:cubicBezTo>
                        <a:pt x="2444" y="549"/>
                        <a:pt x="1895" y="0"/>
                        <a:pt x="12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6913802" y="4290541"/>
                  <a:ext cx="309765" cy="16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5" extrusionOk="0">
                      <a:moveTo>
                        <a:pt x="1465" y="1"/>
                      </a:moveTo>
                      <a:cubicBezTo>
                        <a:pt x="659" y="1"/>
                        <a:pt x="0" y="658"/>
                        <a:pt x="0" y="1471"/>
                      </a:cubicBezTo>
                      <a:cubicBezTo>
                        <a:pt x="0" y="2277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7"/>
                        <a:pt x="5532" y="1471"/>
                      </a:cubicBezTo>
                      <a:cubicBezTo>
                        <a:pt x="5532" y="658"/>
                        <a:pt x="4874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7041282" y="4276097"/>
                  <a:ext cx="193428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" h="3456" extrusionOk="0">
                      <a:moveTo>
                        <a:pt x="1728" y="1"/>
                      </a:moveTo>
                      <a:cubicBezTo>
                        <a:pt x="772" y="1"/>
                        <a:pt x="1" y="773"/>
                        <a:pt x="1" y="1729"/>
                      </a:cubicBezTo>
                      <a:cubicBezTo>
                        <a:pt x="1" y="2677"/>
                        <a:pt x="772" y="3456"/>
                        <a:pt x="1728" y="3456"/>
                      </a:cubicBezTo>
                      <a:cubicBezTo>
                        <a:pt x="2683" y="3456"/>
                        <a:pt x="3454" y="2677"/>
                        <a:pt x="3454" y="1729"/>
                      </a:cubicBezTo>
                      <a:cubicBezTo>
                        <a:pt x="3454" y="773"/>
                        <a:pt x="2683" y="1"/>
                        <a:pt x="17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7069779" y="4304314"/>
                  <a:ext cx="136491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" h="2443" extrusionOk="0">
                      <a:moveTo>
                        <a:pt x="1219" y="0"/>
                      </a:moveTo>
                      <a:cubicBezTo>
                        <a:pt x="543" y="0"/>
                        <a:pt x="1" y="550"/>
                        <a:pt x="1" y="1225"/>
                      </a:cubicBezTo>
                      <a:cubicBezTo>
                        <a:pt x="1" y="1899"/>
                        <a:pt x="543" y="2443"/>
                        <a:pt x="1219" y="2443"/>
                      </a:cubicBezTo>
                      <a:cubicBezTo>
                        <a:pt x="1894" y="2443"/>
                        <a:pt x="2438" y="1899"/>
                        <a:pt x="2438" y="1225"/>
                      </a:cubicBezTo>
                      <a:cubicBezTo>
                        <a:pt x="2438" y="550"/>
                        <a:pt x="1894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7455972" y="4025727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24"/>
                      </a:cubicBezTo>
                      <a:cubicBezTo>
                        <a:pt x="1" y="1597"/>
                        <a:pt x="464" y="2054"/>
                        <a:pt x="1030" y="2054"/>
                      </a:cubicBezTo>
                      <a:cubicBezTo>
                        <a:pt x="1596" y="2054"/>
                        <a:pt x="2060" y="1597"/>
                        <a:pt x="2060" y="1024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7455972" y="4315231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30"/>
                      </a:cubicBezTo>
                      <a:cubicBezTo>
                        <a:pt x="1" y="1595"/>
                        <a:pt x="464" y="2054"/>
                        <a:pt x="1030" y="2054"/>
                      </a:cubicBezTo>
                      <a:cubicBezTo>
                        <a:pt x="1596" y="2054"/>
                        <a:pt x="2060" y="1595"/>
                        <a:pt x="2060" y="1030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3" name="Google Shape;633;p37"/>
              <p:cNvGrpSpPr/>
              <p:nvPr/>
            </p:nvGrpSpPr>
            <p:grpSpPr>
              <a:xfrm>
                <a:off x="7629944" y="4025885"/>
                <a:ext cx="545407" cy="410286"/>
                <a:chOff x="7629944" y="4025885"/>
                <a:chExt cx="545407" cy="410286"/>
              </a:xfrm>
            </p:grpSpPr>
            <p:sp>
              <p:nvSpPr>
                <p:cNvPr id="634" name="Google Shape;634;p37"/>
                <p:cNvSpPr/>
                <p:nvPr/>
              </p:nvSpPr>
              <p:spPr>
                <a:xfrm>
                  <a:off x="7629952" y="4025885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7629952" y="4309442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7629944" y="4107719"/>
                  <a:ext cx="367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7629945" y="4389971"/>
                  <a:ext cx="460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8" name="Google Shape;638;p3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639" name="Google Shape;639;p3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0" name="Google Shape;640;p3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641" name="Google Shape;641;p3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3" name="Google Shape;643;p3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644" name="Google Shape;644;p3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7" name="Google Shape;647;p3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7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68935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4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286625" y="1195201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    /</a:t>
            </a:r>
            <a:r>
              <a:rPr lang="en-US" sz="3200" dirty="0"/>
              <a:t>Sign</a:t>
            </a:r>
            <a:r>
              <a:rPr lang="en" sz="3200" dirty="0"/>
              <a:t> in</a:t>
            </a:r>
            <a:br>
              <a:rPr lang="en" sz="3200" dirty="0"/>
            </a:br>
            <a:r>
              <a:rPr lang="en" sz="3200" dirty="0"/>
              <a:t>&lt;Admin page&gt;</a:t>
            </a:r>
            <a:endParaRPr sz="3200" dirty="0"/>
          </a:p>
        </p:txBody>
      </p:sp>
      <p:sp>
        <p:nvSpPr>
          <p:cNvPr id="854" name="Google Shape;854;p45">
            <a:hlinkClick r:id="rId5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5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6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Picture 15">
            <a:extLst>
              <a:ext uri="{FF2B5EF4-FFF2-40B4-BE49-F238E27FC236}">
                <a16:creationId xmlns:a16="http://schemas.microsoft.com/office/drawing/2014/main" id="{2FB260BA-1DE1-FE33-6929-4079299D458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87378" y="448761"/>
            <a:ext cx="6067760" cy="2653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Hình ảnh 24" descr="Ảnh có chứa văn bản&#10;&#10;Mô tả được tạo tự động">
            <a:extLst>
              <a:ext uri="{FF2B5EF4-FFF2-40B4-BE49-F238E27FC236}">
                <a16:creationId xmlns:a16="http://schemas.microsoft.com/office/drawing/2014/main" id="{08D7FD27-0961-8FE3-F5C3-DF78F30BED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73711" y="3215238"/>
            <a:ext cx="4654949" cy="140400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276600" y="1195201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    /Sign in</a:t>
            </a:r>
            <a:br>
              <a:rPr lang="en" sz="3200" dirty="0"/>
            </a:br>
            <a:r>
              <a:rPr lang="en" sz="3200" dirty="0"/>
              <a:t>&lt;Admin page&gt;</a:t>
            </a:r>
            <a:endParaRPr sz="3200" dirty="0"/>
          </a:p>
        </p:txBody>
      </p:sp>
      <p:sp>
        <p:nvSpPr>
          <p:cNvPr id="854" name="Google Shape;854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74535104-2E90-0D17-F152-D7D6F5AD39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74032" y="964756"/>
            <a:ext cx="6304068" cy="331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9771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516533" y="1134753"/>
            <a:ext cx="2850298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   /Search</a:t>
            </a:r>
            <a:br>
              <a:rPr lang="en" sz="3200" dirty="0"/>
            </a:br>
            <a:r>
              <a:rPr lang="en" sz="3200" dirty="0"/>
              <a:t>&lt;User page&gt;</a:t>
            </a:r>
            <a:endParaRPr sz="3200" dirty="0"/>
          </a:p>
        </p:txBody>
      </p:sp>
      <p:sp>
        <p:nvSpPr>
          <p:cNvPr id="854" name="Google Shape;854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A6E815D-E427-F9DB-263F-9E9FD8022C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1653"/>
          <a:stretch/>
        </p:blipFill>
        <p:spPr>
          <a:xfrm>
            <a:off x="3321612" y="1004942"/>
            <a:ext cx="5305855" cy="338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6876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319165" y="1162253"/>
            <a:ext cx="2850298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/</a:t>
            </a:r>
            <a:r>
              <a:rPr lang="en-US" sz="3200" dirty="0"/>
              <a:t>Search</a:t>
            </a:r>
            <a:br>
              <a:rPr lang="en" sz="3200" dirty="0"/>
            </a:br>
            <a:r>
              <a:rPr lang="en" sz="3200" dirty="0"/>
              <a:t>&lt;User page&gt;</a:t>
            </a:r>
            <a:endParaRPr sz="3200" dirty="0"/>
          </a:p>
        </p:txBody>
      </p:sp>
      <p:sp>
        <p:nvSpPr>
          <p:cNvPr id="854" name="Google Shape;854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A6E815D-E427-F9DB-263F-9E9FD8022C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71" r="1271"/>
          <a:stretch/>
        </p:blipFill>
        <p:spPr>
          <a:xfrm>
            <a:off x="3351206" y="987292"/>
            <a:ext cx="5246666" cy="334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8551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319165" y="1162253"/>
            <a:ext cx="2850298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   /</a:t>
            </a:r>
            <a:r>
              <a:rPr lang="en-US" sz="2400" dirty="0"/>
              <a:t>Add , delete , edit the description of the book</a:t>
            </a:r>
            <a:br>
              <a:rPr lang="en" sz="2400" dirty="0"/>
            </a:br>
            <a:r>
              <a:rPr lang="en" sz="2400" dirty="0"/>
              <a:t>&lt;User page&gt;</a:t>
            </a:r>
            <a:endParaRPr sz="2400" dirty="0"/>
          </a:p>
        </p:txBody>
      </p:sp>
      <p:sp>
        <p:nvSpPr>
          <p:cNvPr id="854" name="Google Shape;854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A6E815D-E427-F9DB-263F-9E9FD8022CF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370" r="16370"/>
          <a:stretch/>
        </p:blipFill>
        <p:spPr>
          <a:xfrm>
            <a:off x="3920098" y="1069794"/>
            <a:ext cx="4309847" cy="275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1207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59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1211" name="Google Shape;1211;p5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212" name="Google Shape;1212;p5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3" name="Google Shape;1213;p5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4" name="Google Shape;1214;p5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15" name="Google Shape;1215;p5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216" name="Google Shape;1216;p5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5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218" name="Google Shape;1218;p5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9" name="Google Shape;1219;p5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220" name="Google Shape;1220;p5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1" name="Google Shape;1221;p5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22" name="Google Shape;1222;p5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223" name="Google Shape;1223;p5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5" name="Google Shape;1225;p5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6" name="Google Shape;1226;p59"/>
          <p:cNvSpPr txBox="1">
            <a:spLocks noGrp="1"/>
          </p:cNvSpPr>
          <p:nvPr>
            <p:ph type="title"/>
          </p:nvPr>
        </p:nvSpPr>
        <p:spPr>
          <a:xfrm>
            <a:off x="1105268" y="1297063"/>
            <a:ext cx="1651682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/ƯU ĐIỂM</a:t>
            </a:r>
            <a:endParaRPr dirty="0"/>
          </a:p>
        </p:txBody>
      </p:sp>
      <p:sp>
        <p:nvSpPr>
          <p:cNvPr id="1227" name="Google Shape;1227;p59"/>
          <p:cNvSpPr txBox="1">
            <a:spLocks noGrp="1"/>
          </p:cNvSpPr>
          <p:nvPr>
            <p:ph type="subTitle" idx="1"/>
          </p:nvPr>
        </p:nvSpPr>
        <p:spPr>
          <a:xfrm>
            <a:off x="1257513" y="1683262"/>
            <a:ext cx="6790286" cy="11833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/ </a:t>
            </a:r>
            <a:r>
              <a:rPr lang="vi-VN" sz="1300" dirty="0"/>
              <a:t>Cơ </a:t>
            </a:r>
            <a:r>
              <a:rPr lang="vi-VN" sz="1300" dirty="0" err="1"/>
              <a:t>bản</a:t>
            </a:r>
            <a:r>
              <a:rPr lang="vi-VN" sz="1300" dirty="0"/>
              <a:t> </a:t>
            </a:r>
            <a:r>
              <a:rPr lang="vi-VN" sz="1300" dirty="0" err="1"/>
              <a:t>nắm</a:t>
            </a:r>
            <a:r>
              <a:rPr lang="vi-VN" sz="1300" dirty="0"/>
              <a:t> </a:t>
            </a:r>
            <a:r>
              <a:rPr lang="vi-VN" sz="1300" dirty="0" err="1"/>
              <a:t>được</a:t>
            </a:r>
            <a:r>
              <a:rPr lang="vi-VN" sz="1300" dirty="0"/>
              <a:t> </a:t>
            </a:r>
            <a:r>
              <a:rPr lang="vi-VN" sz="1300" dirty="0" err="1"/>
              <a:t>các</a:t>
            </a:r>
            <a:r>
              <a:rPr lang="vi-VN" sz="1300" dirty="0"/>
              <a:t> </a:t>
            </a:r>
            <a:r>
              <a:rPr lang="vi-VN" sz="1300" dirty="0" err="1"/>
              <a:t>bước</a:t>
            </a:r>
            <a:r>
              <a:rPr lang="vi-VN" sz="1300" dirty="0"/>
              <a:t> xây </a:t>
            </a:r>
            <a:r>
              <a:rPr lang="vi-VN" sz="1300" dirty="0" err="1"/>
              <a:t>dựng</a:t>
            </a:r>
            <a:r>
              <a:rPr lang="vi-VN" sz="1300" dirty="0"/>
              <a:t> </a:t>
            </a:r>
            <a:r>
              <a:rPr lang="vi-VN" sz="1300" dirty="0" err="1"/>
              <a:t>một</a:t>
            </a:r>
            <a:r>
              <a:rPr lang="vi-VN" sz="1300" dirty="0"/>
              <a:t> </a:t>
            </a:r>
            <a:r>
              <a:rPr lang="vi-VN" sz="1300" dirty="0" err="1"/>
              <a:t>website</a:t>
            </a:r>
            <a:r>
              <a:rPr lang="vi-VN" sz="1300" dirty="0"/>
              <a:t> </a:t>
            </a:r>
            <a:r>
              <a:rPr lang="vi-VN" sz="1300" dirty="0" err="1"/>
              <a:t>quản</a:t>
            </a:r>
            <a:r>
              <a:rPr lang="vi-VN" sz="1300" dirty="0"/>
              <a:t> </a:t>
            </a:r>
            <a:r>
              <a:rPr lang="vi-VN" sz="1300" dirty="0" err="1"/>
              <a:t>lý</a:t>
            </a:r>
            <a:r>
              <a:rPr lang="vi-VN" sz="1300" dirty="0"/>
              <a:t> </a:t>
            </a:r>
            <a:r>
              <a:rPr lang="vi-VN" sz="1300" dirty="0" err="1"/>
              <a:t>sách</a:t>
            </a:r>
            <a:r>
              <a:rPr lang="vi-VN" sz="1300" dirty="0"/>
              <a:t> , </a:t>
            </a:r>
            <a:r>
              <a:rPr lang="vi-VN" sz="1300" dirty="0" err="1"/>
              <a:t>thực</a:t>
            </a:r>
            <a:r>
              <a:rPr lang="vi-VN" sz="1300" dirty="0"/>
              <a:t> </a:t>
            </a:r>
            <a:r>
              <a:rPr lang="vi-VN" sz="1300" dirty="0" err="1"/>
              <a:t>hiện</a:t>
            </a:r>
            <a:r>
              <a:rPr lang="vi-VN" sz="1300" dirty="0"/>
              <a:t> </a:t>
            </a:r>
            <a:r>
              <a:rPr lang="vi-VN" sz="1300" dirty="0" err="1"/>
              <a:t>đúng</a:t>
            </a:r>
            <a:r>
              <a:rPr lang="vi-VN" sz="1300" dirty="0"/>
              <a:t> quy </a:t>
            </a:r>
            <a:r>
              <a:rPr lang="vi-VN" sz="1300" dirty="0" err="1"/>
              <a:t>trình</a:t>
            </a:r>
            <a:r>
              <a:rPr lang="en-US" sz="13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/ </a:t>
            </a:r>
            <a:r>
              <a:rPr lang="vi-VN" sz="1300" dirty="0"/>
              <a:t>Xây </a:t>
            </a:r>
            <a:r>
              <a:rPr lang="vi-VN" sz="1300" dirty="0" err="1"/>
              <a:t>dựng</a:t>
            </a:r>
            <a:r>
              <a:rPr lang="vi-VN" sz="1300" dirty="0"/>
              <a:t> </a:t>
            </a:r>
            <a:r>
              <a:rPr lang="vi-VN" sz="1300" dirty="0" err="1"/>
              <a:t>được</a:t>
            </a:r>
            <a:r>
              <a:rPr lang="vi-VN" sz="1300" dirty="0"/>
              <a:t> </a:t>
            </a:r>
            <a:r>
              <a:rPr lang="vi-VN" sz="1300" dirty="0" err="1"/>
              <a:t>bố</a:t>
            </a:r>
            <a:r>
              <a:rPr lang="vi-VN" sz="1300" dirty="0"/>
              <a:t> </a:t>
            </a:r>
            <a:r>
              <a:rPr lang="vi-VN" sz="1300" dirty="0" err="1"/>
              <a:t>cục</a:t>
            </a:r>
            <a:r>
              <a:rPr lang="vi-VN" sz="1300" dirty="0"/>
              <a:t> trang </a:t>
            </a:r>
            <a:r>
              <a:rPr lang="vi-VN" sz="1300" dirty="0" err="1"/>
              <a:t>web</a:t>
            </a:r>
            <a:r>
              <a:rPr lang="vi-VN" sz="1300" dirty="0"/>
              <a:t> </a:t>
            </a:r>
            <a:r>
              <a:rPr lang="vi-VN" sz="1300" dirty="0" err="1"/>
              <a:t>hợp</a:t>
            </a:r>
            <a:r>
              <a:rPr lang="vi-VN" sz="1300" dirty="0"/>
              <a:t> </a:t>
            </a:r>
            <a:r>
              <a:rPr lang="vi-VN" sz="1300" dirty="0" err="1"/>
              <a:t>lí</a:t>
            </a:r>
            <a:r>
              <a:rPr lang="vi-VN" sz="1300" dirty="0"/>
              <a:t>, </a:t>
            </a:r>
            <a:r>
              <a:rPr lang="vi-VN" sz="1300" dirty="0" err="1"/>
              <a:t>bước</a:t>
            </a:r>
            <a:r>
              <a:rPr lang="vi-VN" sz="1300" dirty="0"/>
              <a:t> </a:t>
            </a:r>
            <a:r>
              <a:rPr lang="vi-VN" sz="1300" dirty="0" err="1"/>
              <a:t>đầu</a:t>
            </a:r>
            <a:r>
              <a:rPr lang="vi-VN" sz="1300" dirty="0"/>
              <a:t> </a:t>
            </a:r>
            <a:r>
              <a:rPr lang="vi-VN" sz="1300" dirty="0" err="1"/>
              <a:t>thực</a:t>
            </a:r>
            <a:r>
              <a:rPr lang="vi-VN" sz="1300" dirty="0"/>
              <a:t> </a:t>
            </a:r>
            <a:r>
              <a:rPr lang="vi-VN" sz="1300" dirty="0" err="1"/>
              <a:t>hiện</a:t>
            </a:r>
            <a:r>
              <a:rPr lang="vi-VN" sz="1300" dirty="0"/>
              <a:t> </a:t>
            </a:r>
            <a:r>
              <a:rPr lang="vi-VN" sz="1300" dirty="0" err="1"/>
              <a:t>được</a:t>
            </a:r>
            <a:r>
              <a:rPr lang="vi-VN" sz="1300" dirty="0"/>
              <a:t> </a:t>
            </a:r>
            <a:r>
              <a:rPr lang="vi-VN" sz="1300" dirty="0" err="1"/>
              <a:t>nghiệp</a:t>
            </a:r>
            <a:r>
              <a:rPr lang="vi-VN" sz="1300" dirty="0"/>
              <a:t> </a:t>
            </a:r>
            <a:r>
              <a:rPr lang="vi-VN" sz="1300" dirty="0" err="1"/>
              <a:t>vụ</a:t>
            </a:r>
            <a:r>
              <a:rPr lang="vi-VN" sz="1300" dirty="0"/>
              <a:t> </a:t>
            </a:r>
            <a:r>
              <a:rPr lang="vi-VN" sz="1300" dirty="0" err="1"/>
              <a:t>của</a:t>
            </a:r>
            <a:r>
              <a:rPr lang="vi-VN" sz="1300" dirty="0"/>
              <a:t> </a:t>
            </a:r>
            <a:r>
              <a:rPr lang="vi-VN" sz="1300" dirty="0" err="1"/>
              <a:t>hệ</a:t>
            </a:r>
            <a:r>
              <a:rPr lang="vi-VN" sz="1300" dirty="0"/>
              <a:t> </a:t>
            </a:r>
            <a:r>
              <a:rPr lang="vi-VN" sz="1300" dirty="0" err="1"/>
              <a:t>thống</a:t>
            </a:r>
            <a:r>
              <a:rPr lang="vi-VN" sz="1300" dirty="0"/>
              <a:t>.</a:t>
            </a:r>
            <a:endParaRPr lang="en-US" sz="1300" dirty="0"/>
          </a:p>
        </p:txBody>
      </p:sp>
      <p:sp>
        <p:nvSpPr>
          <p:cNvPr id="1238" name="Google Shape;1238;p59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sz="3200" dirty="0"/>
              <a:t> EVALUATION</a:t>
            </a:r>
            <a:endParaRPr dirty="0"/>
          </a:p>
        </p:txBody>
      </p:sp>
      <p:sp>
        <p:nvSpPr>
          <p:cNvPr id="1239" name="Google Shape;1239;p59"/>
          <p:cNvSpPr/>
          <p:nvPr/>
        </p:nvSpPr>
        <p:spPr>
          <a:xfrm>
            <a:off x="10289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5" name="Google Shape;1245;p5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9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5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5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250" name="Google Shape;1250;p5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1226;p59">
            <a:extLst>
              <a:ext uri="{FF2B5EF4-FFF2-40B4-BE49-F238E27FC236}">
                <a16:creationId xmlns:a16="http://schemas.microsoft.com/office/drawing/2014/main" id="{BDD6F021-0DD7-5F32-F211-B7AE16A3EDEE}"/>
              </a:ext>
            </a:extLst>
          </p:cNvPr>
          <p:cNvSpPr txBox="1">
            <a:spLocks/>
          </p:cNvSpPr>
          <p:nvPr/>
        </p:nvSpPr>
        <p:spPr>
          <a:xfrm>
            <a:off x="1105268" y="2894244"/>
            <a:ext cx="1651682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0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Oswald"/>
              <a:buNone/>
              <a:defRPr sz="2500" b="1" i="0" u="none" strike="noStrike" cap="non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vi-VN" dirty="0"/>
              <a:t>/</a:t>
            </a:r>
            <a:r>
              <a:rPr lang="en-US" dirty="0"/>
              <a:t>NHƯỢC</a:t>
            </a:r>
            <a:r>
              <a:rPr lang="vi-VN" dirty="0"/>
              <a:t> ĐIỂM</a:t>
            </a:r>
          </a:p>
        </p:txBody>
      </p:sp>
      <p:sp>
        <p:nvSpPr>
          <p:cNvPr id="66" name="Google Shape;1227;p59">
            <a:extLst>
              <a:ext uri="{FF2B5EF4-FFF2-40B4-BE49-F238E27FC236}">
                <a16:creationId xmlns:a16="http://schemas.microsoft.com/office/drawing/2014/main" id="{2A14D2B9-9630-8B9A-6886-5A919C689D7F}"/>
              </a:ext>
            </a:extLst>
          </p:cNvPr>
          <p:cNvSpPr txBox="1">
            <a:spLocks/>
          </p:cNvSpPr>
          <p:nvPr/>
        </p:nvSpPr>
        <p:spPr>
          <a:xfrm>
            <a:off x="1248446" y="3295737"/>
            <a:ext cx="6790286" cy="1183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sz="1300" dirty="0"/>
              <a:t>/ </a:t>
            </a:r>
            <a:r>
              <a:rPr lang="vi-VN" sz="1300" dirty="0" err="1"/>
              <a:t>WebSite</a:t>
            </a:r>
            <a:r>
              <a:rPr lang="vi-VN" sz="1300" dirty="0"/>
              <a:t> </a:t>
            </a:r>
            <a:r>
              <a:rPr lang="vi-VN" sz="1300" dirty="0" err="1"/>
              <a:t>nhỏ</a:t>
            </a:r>
            <a:r>
              <a:rPr lang="vi-VN" sz="1300" dirty="0"/>
              <a:t>, mang </a:t>
            </a:r>
            <a:r>
              <a:rPr lang="vi-VN" sz="1300" dirty="0" err="1"/>
              <a:t>tính</a:t>
            </a:r>
            <a:r>
              <a:rPr lang="vi-VN" sz="1300" dirty="0"/>
              <a:t> </a:t>
            </a:r>
            <a:r>
              <a:rPr lang="vi-VN" sz="1300" dirty="0" err="1"/>
              <a:t>chất</a:t>
            </a:r>
            <a:r>
              <a:rPr lang="vi-VN" sz="1300" dirty="0"/>
              <a:t> mô </a:t>
            </a:r>
            <a:r>
              <a:rPr lang="vi-VN" sz="1300" dirty="0" err="1"/>
              <a:t>phỏng</a:t>
            </a:r>
            <a:endParaRPr lang="en-US" sz="1300" dirty="0"/>
          </a:p>
          <a:p>
            <a:pPr marL="0" indent="0"/>
            <a:endParaRPr lang="en-US" sz="1300" dirty="0"/>
          </a:p>
          <a:p>
            <a:pPr marL="0" indent="0"/>
            <a:r>
              <a:rPr lang="en-US" sz="1300" dirty="0"/>
              <a:t>/ </a:t>
            </a:r>
            <a:r>
              <a:rPr lang="vi-VN" sz="1300" dirty="0"/>
              <a:t>Cơ </a:t>
            </a:r>
            <a:r>
              <a:rPr lang="vi-VN" sz="1300" dirty="0" err="1"/>
              <a:t>sở</a:t>
            </a:r>
            <a:r>
              <a:rPr lang="vi-VN" sz="1300" dirty="0"/>
              <a:t> </a:t>
            </a:r>
            <a:r>
              <a:rPr lang="vi-VN" sz="1300" dirty="0" err="1"/>
              <a:t>dữ</a:t>
            </a:r>
            <a:r>
              <a:rPr lang="vi-VN" sz="1300" dirty="0"/>
              <a:t> </a:t>
            </a:r>
            <a:r>
              <a:rPr lang="vi-VN" sz="1300" dirty="0" err="1"/>
              <a:t>liệu</a:t>
            </a:r>
            <a:r>
              <a:rPr lang="vi-VN" sz="1300" dirty="0"/>
              <a:t> </a:t>
            </a:r>
            <a:r>
              <a:rPr lang="vi-VN" sz="1300" dirty="0" err="1"/>
              <a:t>nhỏ</a:t>
            </a:r>
            <a:r>
              <a:rPr lang="vi-VN" sz="1300" dirty="0"/>
              <a:t>.</a:t>
            </a:r>
            <a:endParaRPr lang="en-US" sz="1300" dirty="0"/>
          </a:p>
          <a:p>
            <a:pPr marL="0" indent="0"/>
            <a:endParaRPr lang="en-US" sz="1300" dirty="0"/>
          </a:p>
          <a:p>
            <a:pPr marL="0" indent="0"/>
            <a:r>
              <a:rPr lang="en-US" sz="1300" dirty="0"/>
              <a:t>/ </a:t>
            </a:r>
            <a:r>
              <a:rPr lang="vi-VN" sz="1300" dirty="0" err="1"/>
              <a:t>Chức</a:t>
            </a:r>
            <a:r>
              <a:rPr lang="vi-VN" sz="1300" dirty="0"/>
              <a:t> năng chưa </a:t>
            </a:r>
            <a:r>
              <a:rPr lang="vi-VN" sz="1300" dirty="0" err="1"/>
              <a:t>tối</a:t>
            </a:r>
            <a:r>
              <a:rPr lang="vi-VN" sz="1300" dirty="0"/>
              <a:t> ưu.</a:t>
            </a:r>
            <a:endParaRPr lang="en-US" sz="13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6" name="Google Shape;3546;p90"/>
          <p:cNvSpPr/>
          <p:nvPr/>
        </p:nvSpPr>
        <p:spPr>
          <a:xfrm>
            <a:off x="1648762" y="2954550"/>
            <a:ext cx="535200" cy="53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90"/>
          <p:cNvSpPr/>
          <p:nvPr/>
        </p:nvSpPr>
        <p:spPr>
          <a:xfrm>
            <a:off x="2249575" y="2954550"/>
            <a:ext cx="535200" cy="53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90"/>
          <p:cNvSpPr/>
          <p:nvPr/>
        </p:nvSpPr>
        <p:spPr>
          <a:xfrm>
            <a:off x="1047950" y="2954550"/>
            <a:ext cx="535200" cy="535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9" name="Google Shape;3549;p90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550" name="Google Shape;3550;p90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51" name="Google Shape;3551;p90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52" name="Google Shape;3552;p90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53" name="Google Shape;3553;p90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3554" name="Google Shape;3554;p90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55" name="Google Shape;3555;p90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556" name="Google Shape;3556;p90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57" name="Google Shape;3557;p90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558" name="Google Shape;3558;p90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59" name="Google Shape;3559;p90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3560" name="Google Shape;3560;p90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561" name="Google Shape;3561;p90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90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63" name="Google Shape;3563;p90">
            <a:hlinkClick r:id="rId3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90"/>
          <p:cNvSpPr txBox="1">
            <a:spLocks noGrp="1"/>
          </p:cNvSpPr>
          <p:nvPr>
            <p:ph type="ctrTitle"/>
          </p:nvPr>
        </p:nvSpPr>
        <p:spPr>
          <a:xfrm>
            <a:off x="948600" y="947473"/>
            <a:ext cx="42840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/THANKS!</a:t>
            </a:r>
            <a:endParaRPr/>
          </a:p>
        </p:txBody>
      </p:sp>
      <p:sp>
        <p:nvSpPr>
          <p:cNvPr id="3565" name="Google Shape;3565;p90"/>
          <p:cNvSpPr txBox="1">
            <a:spLocks noGrp="1"/>
          </p:cNvSpPr>
          <p:nvPr>
            <p:ph type="subTitle" idx="1"/>
          </p:nvPr>
        </p:nvSpPr>
        <p:spPr>
          <a:xfrm>
            <a:off x="948600" y="1806966"/>
            <a:ext cx="4293900" cy="4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/DO YOU HAVE ANY QUESTIONS?</a:t>
            </a:r>
            <a:endParaRPr/>
          </a:p>
        </p:txBody>
      </p:sp>
      <p:grpSp>
        <p:nvGrpSpPr>
          <p:cNvPr id="3568" name="Google Shape;3568;p90"/>
          <p:cNvGrpSpPr/>
          <p:nvPr/>
        </p:nvGrpSpPr>
        <p:grpSpPr>
          <a:xfrm>
            <a:off x="2335518" y="3043862"/>
            <a:ext cx="363314" cy="356576"/>
            <a:chOff x="3763184" y="3817357"/>
            <a:chExt cx="363314" cy="356576"/>
          </a:xfrm>
        </p:grpSpPr>
        <p:sp>
          <p:nvSpPr>
            <p:cNvPr id="3569" name="Google Shape;3569;p90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90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90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90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90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4" name="Google Shape;3574;p90"/>
          <p:cNvGrpSpPr/>
          <p:nvPr/>
        </p:nvGrpSpPr>
        <p:grpSpPr>
          <a:xfrm>
            <a:off x="1734910" y="3043718"/>
            <a:ext cx="362920" cy="356865"/>
            <a:chOff x="3314750" y="3817357"/>
            <a:chExt cx="362920" cy="356865"/>
          </a:xfrm>
        </p:grpSpPr>
        <p:grpSp>
          <p:nvGrpSpPr>
            <p:cNvPr id="3575" name="Google Shape;3575;p90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3576" name="Google Shape;3576;p90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90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8" name="Google Shape;3578;p90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3579" name="Google Shape;3579;p90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90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81" name="Google Shape;3581;p90"/>
          <p:cNvGrpSpPr/>
          <p:nvPr/>
        </p:nvGrpSpPr>
        <p:grpSpPr>
          <a:xfrm>
            <a:off x="1134088" y="3043718"/>
            <a:ext cx="362920" cy="356865"/>
            <a:chOff x="2866317" y="3817357"/>
            <a:chExt cx="362920" cy="356865"/>
          </a:xfrm>
        </p:grpSpPr>
        <p:sp>
          <p:nvSpPr>
            <p:cNvPr id="3582" name="Google Shape;3582;p90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90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90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85" name="Google Shape;3585;p90"/>
          <p:cNvCxnSpPr/>
          <p:nvPr/>
        </p:nvCxnSpPr>
        <p:spPr>
          <a:xfrm>
            <a:off x="4441163" y="13772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586" name="Google Shape;3586;p90"/>
          <p:cNvSpPr/>
          <p:nvPr/>
        </p:nvSpPr>
        <p:spPr>
          <a:xfrm>
            <a:off x="1047946" y="4062975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587" name="Google Shape;3587;p90"/>
          <p:cNvGrpSpPr/>
          <p:nvPr/>
        </p:nvGrpSpPr>
        <p:grpSpPr>
          <a:xfrm>
            <a:off x="4940950" y="1023666"/>
            <a:ext cx="3234210" cy="2296772"/>
            <a:chOff x="4940950" y="1023666"/>
            <a:chExt cx="3234210" cy="2296772"/>
          </a:xfrm>
        </p:grpSpPr>
        <p:grpSp>
          <p:nvGrpSpPr>
            <p:cNvPr id="3588" name="Google Shape;3588;p90"/>
            <p:cNvGrpSpPr/>
            <p:nvPr/>
          </p:nvGrpSpPr>
          <p:grpSpPr>
            <a:xfrm>
              <a:off x="5636554" y="1406013"/>
              <a:ext cx="2224161" cy="1914425"/>
              <a:chOff x="5830225" y="1638050"/>
              <a:chExt cx="2593773" cy="2232566"/>
            </a:xfrm>
          </p:grpSpPr>
          <p:sp>
            <p:nvSpPr>
              <p:cNvPr id="3589" name="Google Shape;3589;p90"/>
              <p:cNvSpPr/>
              <p:nvPr/>
            </p:nvSpPr>
            <p:spPr>
              <a:xfrm>
                <a:off x="5830225" y="1638050"/>
                <a:ext cx="2593773" cy="1503400"/>
              </a:xfrm>
              <a:custGeom>
                <a:avLst/>
                <a:gdLst/>
                <a:ahLst/>
                <a:cxnLst/>
                <a:rect l="l" t="t" r="r" b="b"/>
                <a:pathLst>
                  <a:path w="89564" h="51913" extrusionOk="0">
                    <a:moveTo>
                      <a:pt x="2361" y="1"/>
                    </a:moveTo>
                    <a:cubicBezTo>
                      <a:pt x="1057" y="1"/>
                      <a:pt x="0" y="1059"/>
                      <a:pt x="0" y="2357"/>
                    </a:cubicBezTo>
                    <a:lnTo>
                      <a:pt x="0" y="51913"/>
                    </a:lnTo>
                    <a:lnTo>
                      <a:pt x="89564" y="51913"/>
                    </a:lnTo>
                    <a:lnTo>
                      <a:pt x="89564" y="2357"/>
                    </a:lnTo>
                    <a:cubicBezTo>
                      <a:pt x="89564" y="1059"/>
                      <a:pt x="88507" y="1"/>
                      <a:pt x="872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90"/>
              <p:cNvSpPr/>
              <p:nvPr/>
            </p:nvSpPr>
            <p:spPr>
              <a:xfrm>
                <a:off x="5830225" y="3141424"/>
                <a:ext cx="2593773" cy="254790"/>
              </a:xfrm>
              <a:custGeom>
                <a:avLst/>
                <a:gdLst/>
                <a:ahLst/>
                <a:cxnLst/>
                <a:rect l="l" t="t" r="r" b="b"/>
                <a:pathLst>
                  <a:path w="89564" h="8798" extrusionOk="0">
                    <a:moveTo>
                      <a:pt x="0" y="1"/>
                    </a:moveTo>
                    <a:lnTo>
                      <a:pt x="0" y="6435"/>
                    </a:lnTo>
                    <a:cubicBezTo>
                      <a:pt x="0" y="7739"/>
                      <a:pt x="1057" y="8797"/>
                      <a:pt x="2361" y="8797"/>
                    </a:cubicBezTo>
                    <a:lnTo>
                      <a:pt x="87208" y="8797"/>
                    </a:lnTo>
                    <a:cubicBezTo>
                      <a:pt x="88507" y="8797"/>
                      <a:pt x="89564" y="7739"/>
                      <a:pt x="89564" y="6435"/>
                    </a:cubicBezTo>
                    <a:lnTo>
                      <a:pt x="89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90"/>
              <p:cNvSpPr/>
              <p:nvPr/>
            </p:nvSpPr>
            <p:spPr>
              <a:xfrm>
                <a:off x="5899411" y="1700198"/>
                <a:ext cx="2455374" cy="1366738"/>
              </a:xfrm>
              <a:custGeom>
                <a:avLst/>
                <a:gdLst/>
                <a:ahLst/>
                <a:cxnLst/>
                <a:rect l="l" t="t" r="r" b="b"/>
                <a:pathLst>
                  <a:path w="84785" h="47194" extrusionOk="0">
                    <a:moveTo>
                      <a:pt x="1" y="0"/>
                    </a:moveTo>
                    <a:lnTo>
                      <a:pt x="1" y="47193"/>
                    </a:lnTo>
                    <a:lnTo>
                      <a:pt x="84785" y="47193"/>
                    </a:lnTo>
                    <a:lnTo>
                      <a:pt x="847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90"/>
              <p:cNvSpPr/>
              <p:nvPr/>
            </p:nvSpPr>
            <p:spPr>
              <a:xfrm>
                <a:off x="6878530" y="3396186"/>
                <a:ext cx="497156" cy="462839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15982" extrusionOk="0">
                    <a:moveTo>
                      <a:pt x="1" y="0"/>
                    </a:moveTo>
                    <a:lnTo>
                      <a:pt x="1" y="15982"/>
                    </a:lnTo>
                    <a:lnTo>
                      <a:pt x="17167" y="15982"/>
                    </a:lnTo>
                    <a:lnTo>
                      <a:pt x="171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90"/>
              <p:cNvSpPr/>
              <p:nvPr/>
            </p:nvSpPr>
            <p:spPr>
              <a:xfrm>
                <a:off x="6738767" y="3827176"/>
                <a:ext cx="776707" cy="43440"/>
              </a:xfrm>
              <a:custGeom>
                <a:avLst/>
                <a:gdLst/>
                <a:ahLst/>
                <a:cxnLst/>
                <a:rect l="l" t="t" r="r" b="b"/>
                <a:pathLst>
                  <a:path w="26820" h="1500" extrusionOk="0">
                    <a:moveTo>
                      <a:pt x="938" y="1"/>
                    </a:moveTo>
                    <a:cubicBezTo>
                      <a:pt x="423" y="1"/>
                      <a:pt x="0" y="418"/>
                      <a:pt x="0" y="938"/>
                    </a:cubicBezTo>
                    <a:lnTo>
                      <a:pt x="0" y="1500"/>
                    </a:lnTo>
                    <a:lnTo>
                      <a:pt x="26819" y="1500"/>
                    </a:lnTo>
                    <a:lnTo>
                      <a:pt x="26819" y="938"/>
                    </a:lnTo>
                    <a:cubicBezTo>
                      <a:pt x="26819" y="418"/>
                      <a:pt x="26397" y="1"/>
                      <a:pt x="2587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90"/>
              <p:cNvSpPr/>
              <p:nvPr/>
            </p:nvSpPr>
            <p:spPr>
              <a:xfrm>
                <a:off x="6878530" y="3384595"/>
                <a:ext cx="497156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17167" h="5098" extrusionOk="0">
                    <a:moveTo>
                      <a:pt x="1" y="0"/>
                    </a:moveTo>
                    <a:lnTo>
                      <a:pt x="1" y="1156"/>
                    </a:lnTo>
                    <a:lnTo>
                      <a:pt x="17167" y="5097"/>
                    </a:lnTo>
                    <a:lnTo>
                      <a:pt x="1716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90"/>
              <p:cNvSpPr/>
              <p:nvPr/>
            </p:nvSpPr>
            <p:spPr>
              <a:xfrm>
                <a:off x="6007752" y="1813287"/>
                <a:ext cx="790000" cy="555800"/>
              </a:xfrm>
              <a:custGeom>
                <a:avLst/>
                <a:gdLst/>
                <a:ahLst/>
                <a:cxnLst/>
                <a:rect l="l" t="t" r="r" b="b"/>
                <a:pathLst>
                  <a:path w="27279" h="19192" extrusionOk="0">
                    <a:moveTo>
                      <a:pt x="2746" y="0"/>
                    </a:moveTo>
                    <a:cubicBezTo>
                      <a:pt x="1231" y="0"/>
                      <a:pt x="1" y="1230"/>
                      <a:pt x="1" y="2740"/>
                    </a:cubicBezTo>
                    <a:lnTo>
                      <a:pt x="1" y="16451"/>
                    </a:lnTo>
                    <a:cubicBezTo>
                      <a:pt x="1" y="17967"/>
                      <a:pt x="1231" y="19191"/>
                      <a:pt x="2746" y="19191"/>
                    </a:cubicBezTo>
                    <a:lnTo>
                      <a:pt x="24538" y="19191"/>
                    </a:lnTo>
                    <a:cubicBezTo>
                      <a:pt x="26054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54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90"/>
              <p:cNvSpPr/>
              <p:nvPr/>
            </p:nvSpPr>
            <p:spPr>
              <a:xfrm>
                <a:off x="6007752" y="2430831"/>
                <a:ext cx="1641713" cy="555916"/>
              </a:xfrm>
              <a:custGeom>
                <a:avLst/>
                <a:gdLst/>
                <a:ahLst/>
                <a:cxnLst/>
                <a:rect l="l" t="t" r="r" b="b"/>
                <a:pathLst>
                  <a:path w="56689" h="19196" extrusionOk="0">
                    <a:moveTo>
                      <a:pt x="2746" y="0"/>
                    </a:moveTo>
                    <a:cubicBezTo>
                      <a:pt x="1231" y="0"/>
                      <a:pt x="1" y="1230"/>
                      <a:pt x="1" y="2746"/>
                    </a:cubicBezTo>
                    <a:lnTo>
                      <a:pt x="1" y="16450"/>
                    </a:lnTo>
                    <a:cubicBezTo>
                      <a:pt x="1" y="17965"/>
                      <a:pt x="1231" y="19195"/>
                      <a:pt x="2746" y="19195"/>
                    </a:cubicBezTo>
                    <a:lnTo>
                      <a:pt x="53949" y="19195"/>
                    </a:lnTo>
                    <a:cubicBezTo>
                      <a:pt x="55459" y="19195"/>
                      <a:pt x="56689" y="17965"/>
                      <a:pt x="56689" y="16450"/>
                    </a:cubicBezTo>
                    <a:lnTo>
                      <a:pt x="56689" y="2746"/>
                    </a:lnTo>
                    <a:cubicBezTo>
                      <a:pt x="56689" y="1230"/>
                      <a:pt x="55459" y="0"/>
                      <a:pt x="539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90"/>
              <p:cNvSpPr/>
              <p:nvPr/>
            </p:nvSpPr>
            <p:spPr>
              <a:xfrm>
                <a:off x="6859503" y="1813287"/>
                <a:ext cx="789971" cy="555800"/>
              </a:xfrm>
              <a:custGeom>
                <a:avLst/>
                <a:gdLst/>
                <a:ahLst/>
                <a:cxnLst/>
                <a:rect l="l" t="t" r="r" b="b"/>
                <a:pathLst>
                  <a:path w="27278" h="19192" extrusionOk="0">
                    <a:moveTo>
                      <a:pt x="2740" y="0"/>
                    </a:moveTo>
                    <a:cubicBezTo>
                      <a:pt x="1225" y="0"/>
                      <a:pt x="0" y="1230"/>
                      <a:pt x="0" y="2740"/>
                    </a:cubicBezTo>
                    <a:lnTo>
                      <a:pt x="0" y="16451"/>
                    </a:lnTo>
                    <a:cubicBezTo>
                      <a:pt x="0" y="17967"/>
                      <a:pt x="1225" y="19191"/>
                      <a:pt x="2740" y="19191"/>
                    </a:cubicBezTo>
                    <a:lnTo>
                      <a:pt x="24538" y="19191"/>
                    </a:lnTo>
                    <a:cubicBezTo>
                      <a:pt x="26048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48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90"/>
              <p:cNvSpPr/>
              <p:nvPr/>
            </p:nvSpPr>
            <p:spPr>
              <a:xfrm>
                <a:off x="7728138" y="1813287"/>
                <a:ext cx="559247" cy="258120"/>
              </a:xfrm>
              <a:custGeom>
                <a:avLst/>
                <a:gdLst/>
                <a:ahLst/>
                <a:cxnLst/>
                <a:rect l="l" t="t" r="r" b="b"/>
                <a:pathLst>
                  <a:path w="19311" h="8913" extrusionOk="0">
                    <a:moveTo>
                      <a:pt x="2746" y="0"/>
                    </a:moveTo>
                    <a:cubicBezTo>
                      <a:pt x="1230" y="0"/>
                      <a:pt x="1" y="1230"/>
                      <a:pt x="1" y="2740"/>
                    </a:cubicBezTo>
                    <a:lnTo>
                      <a:pt x="1" y="6167"/>
                    </a:lnTo>
                    <a:cubicBezTo>
                      <a:pt x="1" y="7682"/>
                      <a:pt x="1230" y="8912"/>
                      <a:pt x="2746" y="8912"/>
                    </a:cubicBezTo>
                    <a:lnTo>
                      <a:pt x="16571" y="8912"/>
                    </a:lnTo>
                    <a:cubicBezTo>
                      <a:pt x="18081" y="8912"/>
                      <a:pt x="19311" y="7682"/>
                      <a:pt x="19311" y="6167"/>
                    </a:cubicBezTo>
                    <a:lnTo>
                      <a:pt x="19311" y="2740"/>
                    </a:lnTo>
                    <a:cubicBezTo>
                      <a:pt x="19311" y="1230"/>
                      <a:pt x="18081" y="0"/>
                      <a:pt x="165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90"/>
              <p:cNvSpPr/>
              <p:nvPr/>
            </p:nvSpPr>
            <p:spPr>
              <a:xfrm>
                <a:off x="7728138" y="2131674"/>
                <a:ext cx="559247" cy="855073"/>
              </a:xfrm>
              <a:custGeom>
                <a:avLst/>
                <a:gdLst/>
                <a:ahLst/>
                <a:cxnLst/>
                <a:rect l="l" t="t" r="r" b="b"/>
                <a:pathLst>
                  <a:path w="19311" h="29526" extrusionOk="0">
                    <a:moveTo>
                      <a:pt x="2746" y="1"/>
                    </a:moveTo>
                    <a:cubicBezTo>
                      <a:pt x="1230" y="1"/>
                      <a:pt x="1" y="1231"/>
                      <a:pt x="1" y="2741"/>
                    </a:cubicBezTo>
                    <a:lnTo>
                      <a:pt x="1" y="26780"/>
                    </a:lnTo>
                    <a:cubicBezTo>
                      <a:pt x="1" y="28295"/>
                      <a:pt x="1230" y="29525"/>
                      <a:pt x="2746" y="29525"/>
                    </a:cubicBezTo>
                    <a:lnTo>
                      <a:pt x="16571" y="29525"/>
                    </a:lnTo>
                    <a:cubicBezTo>
                      <a:pt x="18081" y="29525"/>
                      <a:pt x="19311" y="28295"/>
                      <a:pt x="19311" y="26780"/>
                    </a:cubicBezTo>
                    <a:lnTo>
                      <a:pt x="19311" y="2741"/>
                    </a:lnTo>
                    <a:cubicBezTo>
                      <a:pt x="19311" y="1231"/>
                      <a:pt x="18081" y="1"/>
                      <a:pt x="165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0" name="Google Shape;3600;p90"/>
            <p:cNvGrpSpPr/>
            <p:nvPr/>
          </p:nvGrpSpPr>
          <p:grpSpPr>
            <a:xfrm>
              <a:off x="7379767" y="1023666"/>
              <a:ext cx="795392" cy="626115"/>
              <a:chOff x="7542675" y="1392460"/>
              <a:chExt cx="879178" cy="692069"/>
            </a:xfrm>
          </p:grpSpPr>
          <p:sp>
            <p:nvSpPr>
              <p:cNvPr id="3601" name="Google Shape;3601;p90"/>
              <p:cNvSpPr/>
              <p:nvPr/>
            </p:nvSpPr>
            <p:spPr>
              <a:xfrm>
                <a:off x="7542675" y="1392460"/>
                <a:ext cx="879178" cy="692069"/>
              </a:xfrm>
              <a:custGeom>
                <a:avLst/>
                <a:gdLst/>
                <a:ahLst/>
                <a:cxnLst/>
                <a:rect l="l" t="t" r="r" b="b"/>
                <a:pathLst>
                  <a:path w="29245" h="23021" extrusionOk="0">
                    <a:moveTo>
                      <a:pt x="2248" y="1"/>
                    </a:moveTo>
                    <a:cubicBezTo>
                      <a:pt x="1007" y="1"/>
                      <a:pt x="0" y="1007"/>
                      <a:pt x="0" y="2248"/>
                    </a:cubicBezTo>
                    <a:lnTo>
                      <a:pt x="0" y="19573"/>
                    </a:lnTo>
                    <a:lnTo>
                      <a:pt x="0" y="22542"/>
                    </a:lnTo>
                    <a:cubicBezTo>
                      <a:pt x="0" y="22835"/>
                      <a:pt x="238" y="23021"/>
                      <a:pt x="482" y="23021"/>
                    </a:cubicBezTo>
                    <a:cubicBezTo>
                      <a:pt x="618" y="23021"/>
                      <a:pt x="757" y="22963"/>
                      <a:pt x="858" y="22833"/>
                    </a:cubicBezTo>
                    <a:lnTo>
                      <a:pt x="3364" y="19573"/>
                    </a:lnTo>
                    <a:lnTo>
                      <a:pt x="26996" y="19573"/>
                    </a:lnTo>
                    <a:cubicBezTo>
                      <a:pt x="28237" y="19573"/>
                      <a:pt x="29245" y="18567"/>
                      <a:pt x="29245" y="17326"/>
                    </a:cubicBezTo>
                    <a:lnTo>
                      <a:pt x="29245" y="2248"/>
                    </a:lnTo>
                    <a:cubicBezTo>
                      <a:pt x="29245" y="1007"/>
                      <a:pt x="28237" y="1"/>
                      <a:pt x="269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02" name="Google Shape;3602;p90"/>
              <p:cNvGrpSpPr/>
              <p:nvPr/>
            </p:nvGrpSpPr>
            <p:grpSpPr>
              <a:xfrm>
                <a:off x="7603656" y="1520706"/>
                <a:ext cx="657046" cy="305943"/>
                <a:chOff x="7603656" y="1520706"/>
                <a:chExt cx="657046" cy="305943"/>
              </a:xfrm>
            </p:grpSpPr>
            <p:sp>
              <p:nvSpPr>
                <p:cNvPr id="3603" name="Google Shape;3603;p90"/>
                <p:cNvSpPr/>
                <p:nvPr/>
              </p:nvSpPr>
              <p:spPr>
                <a:xfrm>
                  <a:off x="7603656" y="1520706"/>
                  <a:ext cx="296446" cy="3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1" h="1295" extrusionOk="0">
                      <a:moveTo>
                        <a:pt x="647" y="1"/>
                      </a:moveTo>
                      <a:cubicBezTo>
                        <a:pt x="286" y="1"/>
                        <a:pt x="0" y="288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9215" y="1294"/>
                      </a:lnTo>
                      <a:cubicBezTo>
                        <a:pt x="9570" y="1294"/>
                        <a:pt x="9861" y="1002"/>
                        <a:pt x="9861" y="648"/>
                      </a:cubicBezTo>
                      <a:cubicBezTo>
                        <a:pt x="9861" y="288"/>
                        <a:pt x="9570" y="1"/>
                        <a:pt x="92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90"/>
                <p:cNvSpPr/>
                <p:nvPr/>
              </p:nvSpPr>
              <p:spPr>
                <a:xfrm>
                  <a:off x="7603656" y="1611163"/>
                  <a:ext cx="657046" cy="3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6" h="1295" extrusionOk="0">
                      <a:moveTo>
                        <a:pt x="647" y="1"/>
                      </a:moveTo>
                      <a:cubicBezTo>
                        <a:pt x="286" y="1"/>
                        <a:pt x="0" y="286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21209" y="1294"/>
                      </a:lnTo>
                      <a:cubicBezTo>
                        <a:pt x="21570" y="1294"/>
                        <a:pt x="21855" y="1002"/>
                        <a:pt x="21855" y="648"/>
                      </a:cubicBezTo>
                      <a:cubicBezTo>
                        <a:pt x="21855" y="286"/>
                        <a:pt x="21570" y="1"/>
                        <a:pt x="212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90"/>
                <p:cNvSpPr/>
                <p:nvPr/>
              </p:nvSpPr>
              <p:spPr>
                <a:xfrm>
                  <a:off x="7603656" y="1699576"/>
                  <a:ext cx="657046" cy="38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6" h="1293" extrusionOk="0">
                      <a:moveTo>
                        <a:pt x="647" y="0"/>
                      </a:moveTo>
                      <a:cubicBezTo>
                        <a:pt x="286" y="0"/>
                        <a:pt x="0" y="291"/>
                        <a:pt x="0" y="646"/>
                      </a:cubicBezTo>
                      <a:cubicBezTo>
                        <a:pt x="0" y="1007"/>
                        <a:pt x="286" y="1292"/>
                        <a:pt x="647" y="1292"/>
                      </a:cubicBezTo>
                      <a:lnTo>
                        <a:pt x="21209" y="1292"/>
                      </a:lnTo>
                      <a:cubicBezTo>
                        <a:pt x="21570" y="1292"/>
                        <a:pt x="21855" y="1007"/>
                        <a:pt x="21855" y="646"/>
                      </a:cubicBezTo>
                      <a:cubicBezTo>
                        <a:pt x="21855" y="291"/>
                        <a:pt x="21570" y="0"/>
                        <a:pt x="212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90"/>
                <p:cNvSpPr/>
                <p:nvPr/>
              </p:nvSpPr>
              <p:spPr>
                <a:xfrm>
                  <a:off x="7603656" y="1787748"/>
                  <a:ext cx="549212" cy="38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9" h="1294" extrusionOk="0">
                      <a:moveTo>
                        <a:pt x="647" y="1"/>
                      </a:moveTo>
                      <a:cubicBezTo>
                        <a:pt x="286" y="1"/>
                        <a:pt x="0" y="293"/>
                        <a:pt x="0" y="647"/>
                      </a:cubicBezTo>
                      <a:cubicBezTo>
                        <a:pt x="0" y="1007"/>
                        <a:pt x="286" y="1294"/>
                        <a:pt x="647" y="1294"/>
                      </a:cubicBezTo>
                      <a:lnTo>
                        <a:pt x="17623" y="1294"/>
                      </a:lnTo>
                      <a:cubicBezTo>
                        <a:pt x="17978" y="1294"/>
                        <a:pt x="18269" y="1007"/>
                        <a:pt x="18269" y="647"/>
                      </a:cubicBezTo>
                      <a:cubicBezTo>
                        <a:pt x="18269" y="293"/>
                        <a:pt x="17978" y="1"/>
                        <a:pt x="176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07" name="Google Shape;3607;p90"/>
            <p:cNvGrpSpPr/>
            <p:nvPr/>
          </p:nvGrpSpPr>
          <p:grpSpPr>
            <a:xfrm>
              <a:off x="4940950" y="2809425"/>
              <a:ext cx="1355700" cy="262500"/>
              <a:chOff x="1884725" y="2724775"/>
              <a:chExt cx="1355700" cy="262500"/>
            </a:xfrm>
          </p:grpSpPr>
          <p:sp>
            <p:nvSpPr>
              <p:cNvPr id="3608" name="Google Shape;3608;p90"/>
              <p:cNvSpPr/>
              <p:nvPr/>
            </p:nvSpPr>
            <p:spPr>
              <a:xfrm>
                <a:off x="1884725" y="2724775"/>
                <a:ext cx="1355700" cy="262500"/>
              </a:xfrm>
              <a:prstGeom prst="roundRect">
                <a:avLst>
                  <a:gd name="adj" fmla="val 23686"/>
                </a:avLst>
              </a:pr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90"/>
              <p:cNvSpPr/>
              <p:nvPr/>
            </p:nvSpPr>
            <p:spPr>
              <a:xfrm>
                <a:off x="2176700" y="2836550"/>
                <a:ext cx="964615" cy="38924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rgbClr val="2928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90"/>
              <p:cNvSpPr/>
              <p:nvPr/>
            </p:nvSpPr>
            <p:spPr>
              <a:xfrm>
                <a:off x="2176700" y="2831500"/>
                <a:ext cx="463839" cy="49025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1295" extrusionOk="0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90"/>
              <p:cNvSpPr/>
              <p:nvPr/>
            </p:nvSpPr>
            <p:spPr>
              <a:xfrm>
                <a:off x="1983825" y="2792040"/>
                <a:ext cx="133214" cy="127937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9140" extrusionOk="0">
                    <a:moveTo>
                      <a:pt x="2167" y="1"/>
                    </a:moveTo>
                    <a:lnTo>
                      <a:pt x="2167" y="4844"/>
                    </a:lnTo>
                    <a:lnTo>
                      <a:pt x="0" y="4844"/>
                    </a:lnTo>
                    <a:lnTo>
                      <a:pt x="2167" y="6803"/>
                    </a:lnTo>
                    <a:lnTo>
                      <a:pt x="4761" y="9139"/>
                    </a:lnTo>
                    <a:lnTo>
                      <a:pt x="9517" y="4844"/>
                    </a:lnTo>
                    <a:lnTo>
                      <a:pt x="7348" y="4844"/>
                    </a:lnTo>
                    <a:lnTo>
                      <a:pt x="73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2" name="Google Shape;3612;p90"/>
            <p:cNvGrpSpPr/>
            <p:nvPr/>
          </p:nvGrpSpPr>
          <p:grpSpPr>
            <a:xfrm>
              <a:off x="7343900" y="2825875"/>
              <a:ext cx="381600" cy="356700"/>
              <a:chOff x="1062200" y="3366813"/>
              <a:chExt cx="381600" cy="356700"/>
            </a:xfrm>
          </p:grpSpPr>
          <p:sp>
            <p:nvSpPr>
              <p:cNvPr id="3613" name="Google Shape;3613;p90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14" name="Google Shape;3614;p90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3615" name="Google Shape;3615;p90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6" name="Google Shape;3616;p90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17" name="Google Shape;3617;p90"/>
            <p:cNvGrpSpPr/>
            <p:nvPr/>
          </p:nvGrpSpPr>
          <p:grpSpPr>
            <a:xfrm>
              <a:off x="6106102" y="1883169"/>
              <a:ext cx="767672" cy="251306"/>
              <a:chOff x="6394925" y="2541508"/>
              <a:chExt cx="736800" cy="241200"/>
            </a:xfrm>
          </p:grpSpPr>
          <p:sp>
            <p:nvSpPr>
              <p:cNvPr id="3618" name="Google Shape;3618;p90"/>
              <p:cNvSpPr/>
              <p:nvPr/>
            </p:nvSpPr>
            <p:spPr>
              <a:xfrm rot="-5400000">
                <a:off x="6642725" y="2293708"/>
                <a:ext cx="241200" cy="736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90"/>
              <p:cNvSpPr/>
              <p:nvPr/>
            </p:nvSpPr>
            <p:spPr>
              <a:xfrm rot="-5400000">
                <a:off x="6465199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90"/>
              <p:cNvSpPr/>
              <p:nvPr/>
            </p:nvSpPr>
            <p:spPr>
              <a:xfrm rot="-5400000">
                <a:off x="6686966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90"/>
              <p:cNvSpPr/>
              <p:nvPr/>
            </p:nvSpPr>
            <p:spPr>
              <a:xfrm rot="-5400000">
                <a:off x="6908732" y="2584700"/>
                <a:ext cx="152700" cy="154800"/>
              </a:xfrm>
              <a:prstGeom prst="roundRect">
                <a:avLst>
                  <a:gd name="adj" fmla="val 7267"/>
                </a:avLst>
              </a:pr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2" name="Google Shape;3622;p90"/>
            <p:cNvGrpSpPr/>
            <p:nvPr/>
          </p:nvGrpSpPr>
          <p:grpSpPr>
            <a:xfrm>
              <a:off x="5636550" y="1023675"/>
              <a:ext cx="1558800" cy="263700"/>
              <a:chOff x="2282900" y="800475"/>
              <a:chExt cx="1558800" cy="263700"/>
            </a:xfrm>
          </p:grpSpPr>
          <p:sp>
            <p:nvSpPr>
              <p:cNvPr id="3623" name="Google Shape;3623;p90"/>
              <p:cNvSpPr/>
              <p:nvPr/>
            </p:nvSpPr>
            <p:spPr>
              <a:xfrm>
                <a:off x="2282900" y="800475"/>
                <a:ext cx="1558800" cy="263700"/>
              </a:xfrm>
              <a:prstGeom prst="roundRect">
                <a:avLst>
                  <a:gd name="adj" fmla="val 28586"/>
                </a:avLst>
              </a:pr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90"/>
              <p:cNvSpPr/>
              <p:nvPr/>
            </p:nvSpPr>
            <p:spPr>
              <a:xfrm>
                <a:off x="2375150" y="844350"/>
                <a:ext cx="177653" cy="175796"/>
              </a:xfrm>
              <a:custGeom>
                <a:avLst/>
                <a:gdLst/>
                <a:ahLst/>
                <a:cxnLst/>
                <a:rect l="l" t="t" r="r" b="b"/>
                <a:pathLst>
                  <a:path w="8321" h="8234" extrusionOk="0">
                    <a:moveTo>
                      <a:pt x="3359" y="1750"/>
                    </a:moveTo>
                    <a:cubicBezTo>
                      <a:pt x="3774" y="1750"/>
                      <a:pt x="4188" y="1908"/>
                      <a:pt x="4501" y="2220"/>
                    </a:cubicBezTo>
                    <a:cubicBezTo>
                      <a:pt x="4808" y="2527"/>
                      <a:pt x="4976" y="2931"/>
                      <a:pt x="4976" y="3360"/>
                    </a:cubicBezTo>
                    <a:cubicBezTo>
                      <a:pt x="4976" y="3795"/>
                      <a:pt x="4808" y="4199"/>
                      <a:pt x="4501" y="4500"/>
                    </a:cubicBezTo>
                    <a:cubicBezTo>
                      <a:pt x="4188" y="4815"/>
                      <a:pt x="3775" y="4973"/>
                      <a:pt x="3362" y="4973"/>
                    </a:cubicBezTo>
                    <a:cubicBezTo>
                      <a:pt x="2948" y="4973"/>
                      <a:pt x="2534" y="4815"/>
                      <a:pt x="2219" y="4500"/>
                    </a:cubicBezTo>
                    <a:cubicBezTo>
                      <a:pt x="1917" y="4199"/>
                      <a:pt x="1749" y="3795"/>
                      <a:pt x="1749" y="3360"/>
                    </a:cubicBezTo>
                    <a:cubicBezTo>
                      <a:pt x="1749" y="2931"/>
                      <a:pt x="1917" y="2527"/>
                      <a:pt x="2219" y="2220"/>
                    </a:cubicBezTo>
                    <a:cubicBezTo>
                      <a:pt x="2537" y="1908"/>
                      <a:pt x="2946" y="1750"/>
                      <a:pt x="3359" y="1750"/>
                    </a:cubicBezTo>
                    <a:close/>
                    <a:moveTo>
                      <a:pt x="3362" y="1"/>
                    </a:moveTo>
                    <a:cubicBezTo>
                      <a:pt x="2501" y="1"/>
                      <a:pt x="1639" y="328"/>
                      <a:pt x="982" y="983"/>
                    </a:cubicBezTo>
                    <a:cubicBezTo>
                      <a:pt x="347" y="1621"/>
                      <a:pt x="0" y="2466"/>
                      <a:pt x="0" y="3360"/>
                    </a:cubicBezTo>
                    <a:cubicBezTo>
                      <a:pt x="0" y="4260"/>
                      <a:pt x="347" y="5104"/>
                      <a:pt x="982" y="5739"/>
                    </a:cubicBezTo>
                    <a:cubicBezTo>
                      <a:pt x="1641" y="6398"/>
                      <a:pt x="2500" y="6726"/>
                      <a:pt x="3359" y="6726"/>
                    </a:cubicBezTo>
                    <a:cubicBezTo>
                      <a:pt x="3937" y="6726"/>
                      <a:pt x="4510" y="6561"/>
                      <a:pt x="5027" y="6265"/>
                    </a:cubicBezTo>
                    <a:lnTo>
                      <a:pt x="6741" y="7979"/>
                    </a:lnTo>
                    <a:cubicBezTo>
                      <a:pt x="6914" y="8152"/>
                      <a:pt x="7139" y="8234"/>
                      <a:pt x="7359" y="8234"/>
                    </a:cubicBezTo>
                    <a:cubicBezTo>
                      <a:pt x="7584" y="8234"/>
                      <a:pt x="7808" y="8152"/>
                      <a:pt x="7978" y="7979"/>
                    </a:cubicBezTo>
                    <a:cubicBezTo>
                      <a:pt x="8320" y="7635"/>
                      <a:pt x="8320" y="7083"/>
                      <a:pt x="7978" y="6740"/>
                    </a:cubicBezTo>
                    <a:lnTo>
                      <a:pt x="6264" y="5033"/>
                    </a:lnTo>
                    <a:cubicBezTo>
                      <a:pt x="6556" y="4526"/>
                      <a:pt x="6725" y="3959"/>
                      <a:pt x="6725" y="3360"/>
                    </a:cubicBezTo>
                    <a:cubicBezTo>
                      <a:pt x="6725" y="2466"/>
                      <a:pt x="6377" y="1621"/>
                      <a:pt x="5738" y="983"/>
                    </a:cubicBezTo>
                    <a:cubicBezTo>
                      <a:pt x="5083" y="328"/>
                      <a:pt x="4223" y="1"/>
                      <a:pt x="33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90"/>
              <p:cNvSpPr/>
              <p:nvPr/>
            </p:nvSpPr>
            <p:spPr>
              <a:xfrm>
                <a:off x="2629264" y="865783"/>
                <a:ext cx="1145400" cy="1329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26" name="Google Shape;3626;p90">
            <a:hlinkClick r:id="rId3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90">
            <a:hlinkClick r:id="rId4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90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9" name="Google Shape;3629;p90"/>
          <p:cNvGrpSpPr/>
          <p:nvPr/>
        </p:nvGrpSpPr>
        <p:grpSpPr>
          <a:xfrm>
            <a:off x="5017161" y="2231002"/>
            <a:ext cx="440861" cy="441047"/>
            <a:chOff x="948586" y="2887902"/>
            <a:chExt cx="440861" cy="441047"/>
          </a:xfrm>
        </p:grpSpPr>
        <p:sp>
          <p:nvSpPr>
            <p:cNvPr id="3630" name="Google Shape;3630;p90"/>
            <p:cNvSpPr/>
            <p:nvPr/>
          </p:nvSpPr>
          <p:spPr>
            <a:xfrm>
              <a:off x="948586" y="2887902"/>
              <a:ext cx="440861" cy="441047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90"/>
            <p:cNvSpPr/>
            <p:nvPr/>
          </p:nvSpPr>
          <p:spPr>
            <a:xfrm>
              <a:off x="1037200" y="2982875"/>
              <a:ext cx="263625" cy="251100"/>
            </a:xfrm>
            <a:custGeom>
              <a:avLst/>
              <a:gdLst/>
              <a:ahLst/>
              <a:cxnLst/>
              <a:rect l="l" t="t" r="r" b="b"/>
              <a:pathLst>
                <a:path w="10545" h="10044" extrusionOk="0">
                  <a:moveTo>
                    <a:pt x="6464" y="1218"/>
                  </a:moveTo>
                  <a:lnTo>
                    <a:pt x="6464" y="1897"/>
                  </a:lnTo>
                  <a:lnTo>
                    <a:pt x="4082" y="1897"/>
                  </a:lnTo>
                  <a:lnTo>
                    <a:pt x="4082" y="1218"/>
                  </a:lnTo>
                  <a:close/>
                  <a:moveTo>
                    <a:pt x="1861" y="3953"/>
                  </a:moveTo>
                  <a:lnTo>
                    <a:pt x="1861" y="5651"/>
                  </a:lnTo>
                  <a:lnTo>
                    <a:pt x="3560" y="5651"/>
                  </a:lnTo>
                  <a:lnTo>
                    <a:pt x="3560" y="3953"/>
                  </a:lnTo>
                  <a:close/>
                  <a:moveTo>
                    <a:pt x="4424" y="3953"/>
                  </a:moveTo>
                  <a:lnTo>
                    <a:pt x="4424" y="5651"/>
                  </a:lnTo>
                  <a:lnTo>
                    <a:pt x="6121" y="5651"/>
                  </a:lnTo>
                  <a:lnTo>
                    <a:pt x="6121" y="3953"/>
                  </a:lnTo>
                  <a:close/>
                  <a:moveTo>
                    <a:pt x="6985" y="3953"/>
                  </a:moveTo>
                  <a:lnTo>
                    <a:pt x="6985" y="5651"/>
                  </a:lnTo>
                  <a:lnTo>
                    <a:pt x="8684" y="5651"/>
                  </a:lnTo>
                  <a:lnTo>
                    <a:pt x="8684" y="3953"/>
                  </a:lnTo>
                  <a:close/>
                  <a:moveTo>
                    <a:pt x="1861" y="6484"/>
                  </a:moveTo>
                  <a:lnTo>
                    <a:pt x="1861" y="8178"/>
                  </a:lnTo>
                  <a:lnTo>
                    <a:pt x="3560" y="8178"/>
                  </a:lnTo>
                  <a:lnTo>
                    <a:pt x="3560" y="6484"/>
                  </a:lnTo>
                  <a:close/>
                  <a:moveTo>
                    <a:pt x="4424" y="6484"/>
                  </a:moveTo>
                  <a:lnTo>
                    <a:pt x="4424" y="8178"/>
                  </a:lnTo>
                  <a:lnTo>
                    <a:pt x="6121" y="8178"/>
                  </a:lnTo>
                  <a:lnTo>
                    <a:pt x="6121" y="6484"/>
                  </a:lnTo>
                  <a:close/>
                  <a:moveTo>
                    <a:pt x="6985" y="6484"/>
                  </a:moveTo>
                  <a:lnTo>
                    <a:pt x="6985" y="8178"/>
                  </a:lnTo>
                  <a:lnTo>
                    <a:pt x="8684" y="8178"/>
                  </a:lnTo>
                  <a:lnTo>
                    <a:pt x="8684" y="6484"/>
                  </a:lnTo>
                  <a:close/>
                  <a:moveTo>
                    <a:pt x="9527" y="3109"/>
                  </a:moveTo>
                  <a:lnTo>
                    <a:pt x="9527" y="9026"/>
                  </a:lnTo>
                  <a:lnTo>
                    <a:pt x="1018" y="9026"/>
                  </a:lnTo>
                  <a:lnTo>
                    <a:pt x="1018" y="3109"/>
                  </a:lnTo>
                  <a:close/>
                  <a:moveTo>
                    <a:pt x="506" y="0"/>
                  </a:moveTo>
                  <a:cubicBezTo>
                    <a:pt x="230" y="0"/>
                    <a:pt x="1" y="231"/>
                    <a:pt x="1" y="507"/>
                  </a:cubicBezTo>
                  <a:lnTo>
                    <a:pt x="1" y="9533"/>
                  </a:lnTo>
                  <a:cubicBezTo>
                    <a:pt x="1" y="9819"/>
                    <a:pt x="230" y="10043"/>
                    <a:pt x="506" y="10043"/>
                  </a:cubicBezTo>
                  <a:lnTo>
                    <a:pt x="10034" y="10043"/>
                  </a:lnTo>
                  <a:cubicBezTo>
                    <a:pt x="10320" y="10043"/>
                    <a:pt x="10545" y="9819"/>
                    <a:pt x="10545" y="9533"/>
                  </a:cubicBezTo>
                  <a:lnTo>
                    <a:pt x="10545" y="507"/>
                  </a:lnTo>
                  <a:cubicBezTo>
                    <a:pt x="10545" y="231"/>
                    <a:pt x="10320" y="0"/>
                    <a:pt x="1003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2" name="Google Shape;3632;p90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sp>
        <p:nvSpPr>
          <p:cNvPr id="3633" name="Google Shape;3633;p90">
            <a:hlinkClick r:id="rId5" action="ppaction://hlinksldjump"/>
          </p:cNvPr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3FC719BC-C68D-5041-174D-CFB352DCEA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990" y="3501267"/>
            <a:ext cx="6506194" cy="83831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5"/>
          <p:cNvSpPr txBox="1">
            <a:spLocks noGrp="1"/>
          </p:cNvSpPr>
          <p:nvPr>
            <p:ph type="title"/>
          </p:nvPr>
        </p:nvSpPr>
        <p:spPr>
          <a:xfrm>
            <a:off x="213862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/THEORY CONCEPTS</a:t>
            </a:r>
            <a:endParaRPr dirty="0"/>
          </a:p>
        </p:txBody>
      </p:sp>
      <p:sp>
        <p:nvSpPr>
          <p:cNvPr id="536" name="Google Shape;536;p35"/>
          <p:cNvSpPr txBox="1">
            <a:spLocks noGrp="1"/>
          </p:cNvSpPr>
          <p:nvPr>
            <p:ph type="title" idx="2"/>
          </p:nvPr>
        </p:nvSpPr>
        <p:spPr>
          <a:xfrm>
            <a:off x="123562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537" name="Google Shape;537;p35"/>
          <p:cNvSpPr txBox="1">
            <a:spLocks noGrp="1"/>
          </p:cNvSpPr>
          <p:nvPr>
            <p:ph type="subTitle" idx="1"/>
          </p:nvPr>
        </p:nvSpPr>
        <p:spPr>
          <a:xfrm>
            <a:off x="2138625" y="2033600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Node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…</a:t>
            </a:r>
            <a:endParaRPr dirty="0"/>
          </a:p>
        </p:txBody>
      </p:sp>
      <p:sp>
        <p:nvSpPr>
          <p:cNvPr id="538" name="Google Shape;538;p35"/>
          <p:cNvSpPr txBox="1">
            <a:spLocks noGrp="1"/>
          </p:cNvSpPr>
          <p:nvPr>
            <p:ph type="title" idx="3"/>
          </p:nvPr>
        </p:nvSpPr>
        <p:spPr>
          <a:xfrm>
            <a:off x="5571975" y="1523275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/DESIGN SYSTEM</a:t>
            </a:r>
            <a:endParaRPr dirty="0"/>
          </a:p>
        </p:txBody>
      </p:sp>
      <p:sp>
        <p:nvSpPr>
          <p:cNvPr id="539" name="Google Shape;539;p35"/>
          <p:cNvSpPr txBox="1">
            <a:spLocks noGrp="1"/>
          </p:cNvSpPr>
          <p:nvPr>
            <p:ph type="title" idx="4"/>
          </p:nvPr>
        </p:nvSpPr>
        <p:spPr>
          <a:xfrm>
            <a:off x="4735575" y="1523263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sp>
        <p:nvSpPr>
          <p:cNvPr id="540" name="Google Shape;540;p35"/>
          <p:cNvSpPr txBox="1">
            <a:spLocks noGrp="1"/>
          </p:cNvSpPr>
          <p:nvPr>
            <p:ph type="subTitle" idx="5"/>
          </p:nvPr>
        </p:nvSpPr>
        <p:spPr>
          <a:xfrm>
            <a:off x="5571975" y="2033600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</a:t>
            </a:r>
            <a:endParaRPr dirty="0"/>
          </a:p>
        </p:txBody>
      </p:sp>
      <p:sp>
        <p:nvSpPr>
          <p:cNvPr id="541" name="Google Shape;541;p35"/>
          <p:cNvSpPr txBox="1">
            <a:spLocks noGrp="1"/>
          </p:cNvSpPr>
          <p:nvPr>
            <p:ph type="title" idx="6"/>
          </p:nvPr>
        </p:nvSpPr>
        <p:spPr>
          <a:xfrm>
            <a:off x="4022427" y="3230642"/>
            <a:ext cx="23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dirty="0"/>
              <a:t> Implementation and Evaluation</a:t>
            </a:r>
            <a:endParaRPr dirty="0"/>
          </a:p>
        </p:txBody>
      </p:sp>
      <p:sp>
        <p:nvSpPr>
          <p:cNvPr id="542" name="Google Shape;542;p35"/>
          <p:cNvSpPr txBox="1">
            <a:spLocks noGrp="1"/>
          </p:cNvSpPr>
          <p:nvPr>
            <p:ph type="title" idx="7"/>
          </p:nvPr>
        </p:nvSpPr>
        <p:spPr>
          <a:xfrm>
            <a:off x="3119427" y="3230629"/>
            <a:ext cx="836400" cy="5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/03</a:t>
            </a:r>
            <a:endParaRPr/>
          </a:p>
        </p:txBody>
      </p:sp>
      <p:sp>
        <p:nvSpPr>
          <p:cNvPr id="543" name="Google Shape;543;p35"/>
          <p:cNvSpPr txBox="1">
            <a:spLocks noGrp="1"/>
          </p:cNvSpPr>
          <p:nvPr>
            <p:ph type="subTitle" idx="8"/>
          </p:nvPr>
        </p:nvSpPr>
        <p:spPr>
          <a:xfrm>
            <a:off x="4022427" y="3740967"/>
            <a:ext cx="23364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  <a:endParaRPr dirty="0"/>
          </a:p>
        </p:txBody>
      </p:sp>
      <p:sp>
        <p:nvSpPr>
          <p:cNvPr id="547" name="Google Shape;547;p35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/TABLE OF CONTENTS</a:t>
            </a:r>
            <a:endParaRPr/>
          </a:p>
        </p:txBody>
      </p:sp>
      <p:sp>
        <p:nvSpPr>
          <p:cNvPr id="548" name="Google Shape;548;p3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549" name="Google Shape;549;p3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50" name="Google Shape;550;p3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3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3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53" name="Google Shape;553;p3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54" name="Google Shape;554;p3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5" name="Google Shape;555;p3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56" name="Google Shape;556;p3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7" name="Google Shape;557;p3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58" name="Google Shape;558;p3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59" name="Google Shape;559;p3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60" name="Google Shape;560;p3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61" name="Google Shape;561;p3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3" name="Google Shape;563;p3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564" name="Google Shape;564;p35"/>
          <p:cNvCxnSpPr/>
          <p:nvPr/>
        </p:nvCxnSpPr>
        <p:spPr>
          <a:xfrm>
            <a:off x="8176575" y="3529013"/>
            <a:ext cx="0" cy="74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65" name="Google Shape;565;p35"/>
          <p:cNvSpPr/>
          <p:nvPr/>
        </p:nvSpPr>
        <p:spPr>
          <a:xfrm>
            <a:off x="1862796" y="230207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6" name="Google Shape;566;p35"/>
          <p:cNvSpPr/>
          <p:nvPr/>
        </p:nvSpPr>
        <p:spPr>
          <a:xfrm>
            <a:off x="3746598" y="3983805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7" name="Google Shape;567;p35"/>
          <p:cNvSpPr/>
          <p:nvPr/>
        </p:nvSpPr>
        <p:spPr>
          <a:xfrm>
            <a:off x="5343246" y="2302076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9" name="Google Shape;569;p3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" name="Google Shape;573;p35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574" name="Google Shape;574;p35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588" name="Google Shape;588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89" name="Google Shape;589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2" name="Google Shape;592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93" name="Google Shape;593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95" name="Google Shape;595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6" name="Google Shape;596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97" name="Google Shape;597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8" name="Google Shape;598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99" name="Google Shape;599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00" name="Google Shape;600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7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/THEORY CONCEPTS</a:t>
            </a:r>
            <a:endParaRPr dirty="0"/>
          </a:p>
        </p:txBody>
      </p:sp>
      <p:sp>
        <p:nvSpPr>
          <p:cNvPr id="604" name="Google Shape;604;p37"/>
          <p:cNvSpPr txBox="1">
            <a:spLocks noGrp="1"/>
          </p:cNvSpPr>
          <p:nvPr>
            <p:ph type="title" idx="2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606" name="Google Shape;606;p3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7" name="Google Shape;607;p37"/>
          <p:cNvCxnSpPr/>
          <p:nvPr/>
        </p:nvCxnSpPr>
        <p:spPr>
          <a:xfrm>
            <a:off x="4285625" y="37495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608" name="Google Shape;608;p37"/>
          <p:cNvGrpSpPr/>
          <p:nvPr/>
        </p:nvGrpSpPr>
        <p:grpSpPr>
          <a:xfrm>
            <a:off x="5380450" y="1070563"/>
            <a:ext cx="2867518" cy="3002387"/>
            <a:chOff x="5380450" y="1070563"/>
            <a:chExt cx="2867518" cy="3002387"/>
          </a:xfrm>
        </p:grpSpPr>
        <p:sp>
          <p:nvSpPr>
            <p:cNvPr id="609" name="Google Shape;609;p3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3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615" name="Google Shape;615;p3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8" name="Google Shape;618;p3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619" name="Google Shape;619;p3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2" name="Google Shape;622;p37"/>
            <p:cNvGrpSpPr/>
            <p:nvPr/>
          </p:nvGrpSpPr>
          <p:grpSpPr>
            <a:xfrm>
              <a:off x="6533820" y="2611181"/>
              <a:ext cx="1714149" cy="744321"/>
              <a:chOff x="6709845" y="3859168"/>
              <a:chExt cx="1714149" cy="744321"/>
            </a:xfrm>
          </p:grpSpPr>
          <p:grpSp>
            <p:nvGrpSpPr>
              <p:cNvPr id="623" name="Google Shape;623;p37"/>
              <p:cNvGrpSpPr/>
              <p:nvPr/>
            </p:nvGrpSpPr>
            <p:grpSpPr>
              <a:xfrm>
                <a:off x="6709845" y="3859168"/>
                <a:ext cx="1714149" cy="744321"/>
                <a:chOff x="6709845" y="3859168"/>
                <a:chExt cx="1714149" cy="744321"/>
              </a:xfrm>
            </p:grpSpPr>
            <p:sp>
              <p:nvSpPr>
                <p:cNvPr id="624" name="Google Shape;624;p37"/>
                <p:cNvSpPr/>
                <p:nvPr/>
              </p:nvSpPr>
              <p:spPr>
                <a:xfrm>
                  <a:off x="6709845" y="3859168"/>
                  <a:ext cx="1714149" cy="744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8" h="13295" extrusionOk="0">
                      <a:moveTo>
                        <a:pt x="2363" y="1"/>
                      </a:moveTo>
                      <a:cubicBezTo>
                        <a:pt x="1058" y="1"/>
                        <a:pt x="0" y="1059"/>
                        <a:pt x="0" y="2363"/>
                      </a:cubicBezTo>
                      <a:lnTo>
                        <a:pt x="0" y="10932"/>
                      </a:lnTo>
                      <a:cubicBezTo>
                        <a:pt x="0" y="12236"/>
                        <a:pt x="1058" y="13294"/>
                        <a:pt x="2363" y="13294"/>
                      </a:cubicBezTo>
                      <a:lnTo>
                        <a:pt x="28256" y="13294"/>
                      </a:lnTo>
                      <a:cubicBezTo>
                        <a:pt x="29560" y="13294"/>
                        <a:pt x="30617" y="12236"/>
                        <a:pt x="30617" y="10932"/>
                      </a:cubicBezTo>
                      <a:lnTo>
                        <a:pt x="30617" y="2363"/>
                      </a:lnTo>
                      <a:cubicBezTo>
                        <a:pt x="30617" y="1059"/>
                        <a:pt x="29560" y="1"/>
                        <a:pt x="2825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/>
                    </a:gs>
                    <a:gs pos="100000">
                      <a:srgbClr val="C5C7F4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6913802" y="4007811"/>
                  <a:ext cx="309765" cy="164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4" extrusionOk="0">
                      <a:moveTo>
                        <a:pt x="1465" y="0"/>
                      </a:moveTo>
                      <a:cubicBezTo>
                        <a:pt x="659" y="0"/>
                        <a:pt x="0" y="658"/>
                        <a:pt x="0" y="1471"/>
                      </a:cubicBezTo>
                      <a:cubicBezTo>
                        <a:pt x="0" y="2276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6"/>
                        <a:pt x="5532" y="1471"/>
                      </a:cubicBezTo>
                      <a:cubicBezTo>
                        <a:pt x="5532" y="658"/>
                        <a:pt x="4874" y="0"/>
                        <a:pt x="4068" y="0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6899134" y="3993367"/>
                  <a:ext cx="193092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9" h="3456" extrusionOk="0">
                      <a:moveTo>
                        <a:pt x="1727" y="0"/>
                      </a:moveTo>
                      <a:cubicBezTo>
                        <a:pt x="772" y="0"/>
                        <a:pt x="0" y="773"/>
                        <a:pt x="0" y="1729"/>
                      </a:cubicBezTo>
                      <a:cubicBezTo>
                        <a:pt x="0" y="2677"/>
                        <a:pt x="772" y="3456"/>
                        <a:pt x="1727" y="3456"/>
                      </a:cubicBezTo>
                      <a:cubicBezTo>
                        <a:pt x="2677" y="3456"/>
                        <a:pt x="3448" y="2677"/>
                        <a:pt x="3448" y="1729"/>
                      </a:cubicBezTo>
                      <a:cubicBezTo>
                        <a:pt x="3448" y="773"/>
                        <a:pt x="2677" y="0"/>
                        <a:pt x="172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6927239" y="4021584"/>
                  <a:ext cx="136883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2443" extrusionOk="0">
                      <a:moveTo>
                        <a:pt x="1225" y="0"/>
                      </a:moveTo>
                      <a:cubicBezTo>
                        <a:pt x="550" y="0"/>
                        <a:pt x="1" y="549"/>
                        <a:pt x="1" y="1225"/>
                      </a:cubicBezTo>
                      <a:cubicBezTo>
                        <a:pt x="1" y="1899"/>
                        <a:pt x="550" y="2442"/>
                        <a:pt x="1225" y="2442"/>
                      </a:cubicBezTo>
                      <a:cubicBezTo>
                        <a:pt x="1895" y="2442"/>
                        <a:pt x="2444" y="1899"/>
                        <a:pt x="2444" y="1225"/>
                      </a:cubicBezTo>
                      <a:cubicBezTo>
                        <a:pt x="2444" y="549"/>
                        <a:pt x="1895" y="0"/>
                        <a:pt x="12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6913802" y="4290541"/>
                  <a:ext cx="309765" cy="16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5" extrusionOk="0">
                      <a:moveTo>
                        <a:pt x="1465" y="1"/>
                      </a:moveTo>
                      <a:cubicBezTo>
                        <a:pt x="659" y="1"/>
                        <a:pt x="0" y="658"/>
                        <a:pt x="0" y="1471"/>
                      </a:cubicBezTo>
                      <a:cubicBezTo>
                        <a:pt x="0" y="2277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7"/>
                        <a:pt x="5532" y="1471"/>
                      </a:cubicBezTo>
                      <a:cubicBezTo>
                        <a:pt x="5532" y="658"/>
                        <a:pt x="4874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7041282" y="4276097"/>
                  <a:ext cx="193428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" h="3456" extrusionOk="0">
                      <a:moveTo>
                        <a:pt x="1728" y="1"/>
                      </a:moveTo>
                      <a:cubicBezTo>
                        <a:pt x="772" y="1"/>
                        <a:pt x="1" y="773"/>
                        <a:pt x="1" y="1729"/>
                      </a:cubicBezTo>
                      <a:cubicBezTo>
                        <a:pt x="1" y="2677"/>
                        <a:pt x="772" y="3456"/>
                        <a:pt x="1728" y="3456"/>
                      </a:cubicBezTo>
                      <a:cubicBezTo>
                        <a:pt x="2683" y="3456"/>
                        <a:pt x="3454" y="2677"/>
                        <a:pt x="3454" y="1729"/>
                      </a:cubicBezTo>
                      <a:cubicBezTo>
                        <a:pt x="3454" y="773"/>
                        <a:pt x="2683" y="1"/>
                        <a:pt x="17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7069779" y="4304314"/>
                  <a:ext cx="136491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" h="2443" extrusionOk="0">
                      <a:moveTo>
                        <a:pt x="1219" y="0"/>
                      </a:moveTo>
                      <a:cubicBezTo>
                        <a:pt x="543" y="0"/>
                        <a:pt x="1" y="550"/>
                        <a:pt x="1" y="1225"/>
                      </a:cubicBezTo>
                      <a:cubicBezTo>
                        <a:pt x="1" y="1899"/>
                        <a:pt x="543" y="2443"/>
                        <a:pt x="1219" y="2443"/>
                      </a:cubicBezTo>
                      <a:cubicBezTo>
                        <a:pt x="1894" y="2443"/>
                        <a:pt x="2438" y="1899"/>
                        <a:pt x="2438" y="1225"/>
                      </a:cubicBezTo>
                      <a:cubicBezTo>
                        <a:pt x="2438" y="550"/>
                        <a:pt x="1894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7455972" y="4025727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24"/>
                      </a:cubicBezTo>
                      <a:cubicBezTo>
                        <a:pt x="1" y="1597"/>
                        <a:pt x="464" y="2054"/>
                        <a:pt x="1030" y="2054"/>
                      </a:cubicBezTo>
                      <a:cubicBezTo>
                        <a:pt x="1596" y="2054"/>
                        <a:pt x="2060" y="1597"/>
                        <a:pt x="2060" y="1024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7455972" y="4315231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30"/>
                      </a:cubicBezTo>
                      <a:cubicBezTo>
                        <a:pt x="1" y="1595"/>
                        <a:pt x="464" y="2054"/>
                        <a:pt x="1030" y="2054"/>
                      </a:cubicBezTo>
                      <a:cubicBezTo>
                        <a:pt x="1596" y="2054"/>
                        <a:pt x="2060" y="1595"/>
                        <a:pt x="2060" y="1030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3" name="Google Shape;633;p37"/>
              <p:cNvGrpSpPr/>
              <p:nvPr/>
            </p:nvGrpSpPr>
            <p:grpSpPr>
              <a:xfrm>
                <a:off x="7629944" y="4025885"/>
                <a:ext cx="545407" cy="410286"/>
                <a:chOff x="7629944" y="4025885"/>
                <a:chExt cx="545407" cy="410286"/>
              </a:xfrm>
            </p:grpSpPr>
            <p:sp>
              <p:nvSpPr>
                <p:cNvPr id="634" name="Google Shape;634;p37"/>
                <p:cNvSpPr/>
                <p:nvPr/>
              </p:nvSpPr>
              <p:spPr>
                <a:xfrm>
                  <a:off x="7629952" y="4025885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7629952" y="4309442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7629944" y="4107719"/>
                  <a:ext cx="367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7629945" y="4389971"/>
                  <a:ext cx="460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8" name="Google Shape;638;p3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639" name="Google Shape;639;p3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0" name="Google Shape;640;p3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641" name="Google Shape;641;p3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3" name="Google Shape;643;p3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644" name="Google Shape;644;p3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7" name="Google Shape;647;p3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7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2"/>
          <p:cNvGrpSpPr/>
          <p:nvPr/>
        </p:nvGrpSpPr>
        <p:grpSpPr>
          <a:xfrm>
            <a:off x="941621" y="1307549"/>
            <a:ext cx="737100" cy="737100"/>
            <a:chOff x="991075" y="1881675"/>
            <a:chExt cx="737100" cy="737100"/>
          </a:xfrm>
        </p:grpSpPr>
        <p:sp>
          <p:nvSpPr>
            <p:cNvPr id="737" name="Google Shape;737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2"/>
          <p:cNvGrpSpPr/>
          <p:nvPr/>
        </p:nvGrpSpPr>
        <p:grpSpPr>
          <a:xfrm>
            <a:off x="3394382" y="1305174"/>
            <a:ext cx="737100" cy="737100"/>
            <a:chOff x="991075" y="1881675"/>
            <a:chExt cx="737100" cy="737100"/>
          </a:xfrm>
        </p:grpSpPr>
        <p:sp>
          <p:nvSpPr>
            <p:cNvPr id="740" name="Google Shape;740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45" name="Google Shape;745;p4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746" name="Google Shape;746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47" name="Google Shape;747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50" name="Google Shape;750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51" name="Google Shape;751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" name="Google Shape;752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53" name="Google Shape;753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4" name="Google Shape;754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55" name="Google Shape;755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57" name="Google Shape;757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58" name="Google Shape;758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0" name="Google Shape;760;p4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1" name="Google Shape;761;p42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/THEORY CONCEPTS</a:t>
            </a:r>
            <a:endParaRPr dirty="0"/>
          </a:p>
        </p:txBody>
      </p:sp>
      <p:sp>
        <p:nvSpPr>
          <p:cNvPr id="762" name="Google Shape;762;p42"/>
          <p:cNvSpPr txBox="1">
            <a:spLocks noGrp="1"/>
          </p:cNvSpPr>
          <p:nvPr>
            <p:ph type="title"/>
          </p:nvPr>
        </p:nvSpPr>
        <p:spPr>
          <a:xfrm>
            <a:off x="891995" y="2029141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/NODE JS</a:t>
            </a:r>
            <a:endParaRPr dirty="0"/>
          </a:p>
        </p:txBody>
      </p:sp>
      <p:sp>
        <p:nvSpPr>
          <p:cNvPr id="763" name="Google Shape;763;p42"/>
          <p:cNvSpPr txBox="1">
            <a:spLocks noGrp="1"/>
          </p:cNvSpPr>
          <p:nvPr>
            <p:ph type="subTitle" idx="1"/>
          </p:nvPr>
        </p:nvSpPr>
        <p:spPr>
          <a:xfrm>
            <a:off x="860684" y="2478783"/>
            <a:ext cx="2176200" cy="1982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/Back-end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/Node.js module is a JavaScript library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/npm (node package manager) </a:t>
            </a:r>
            <a:r>
              <a:rPr lang="en-US" sz="1300" dirty="0"/>
              <a:t>is a tool to create and manage JavaScript libraries for Node.js</a:t>
            </a:r>
            <a:endParaRPr lang="en" sz="1300" dirty="0"/>
          </a:p>
        </p:txBody>
      </p:sp>
      <p:sp>
        <p:nvSpPr>
          <p:cNvPr id="764" name="Google Shape;764;p42"/>
          <p:cNvSpPr txBox="1">
            <a:spLocks noGrp="1"/>
          </p:cNvSpPr>
          <p:nvPr>
            <p:ph type="title" idx="2"/>
          </p:nvPr>
        </p:nvSpPr>
        <p:spPr>
          <a:xfrm>
            <a:off x="3426770" y="2039899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/REACT JS</a:t>
            </a:r>
            <a:endParaRPr dirty="0"/>
          </a:p>
        </p:txBody>
      </p:sp>
      <p:sp>
        <p:nvSpPr>
          <p:cNvPr id="765" name="Google Shape;765;p42"/>
          <p:cNvSpPr txBox="1">
            <a:spLocks noGrp="1"/>
          </p:cNvSpPr>
          <p:nvPr>
            <p:ph type="subTitle" idx="3"/>
          </p:nvPr>
        </p:nvSpPr>
        <p:spPr>
          <a:xfrm>
            <a:off x="3483900" y="2553300"/>
            <a:ext cx="2176200" cy="18655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/Front-end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/</a:t>
            </a:r>
            <a:r>
              <a:rPr lang="en-US" sz="1300" dirty="0" err="1"/>
              <a:t>Reactjs</a:t>
            </a:r>
            <a:r>
              <a:rPr lang="en-US" sz="1300" dirty="0"/>
              <a:t> is a </a:t>
            </a:r>
            <a:r>
              <a:rPr lang="en-US" sz="1300" dirty="0" err="1"/>
              <a:t>Javascript</a:t>
            </a:r>
            <a:r>
              <a:rPr lang="en-US" sz="1300" dirty="0"/>
              <a:t> library.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/>
          </a:p>
        </p:txBody>
      </p:sp>
      <p:grpSp>
        <p:nvGrpSpPr>
          <p:cNvPr id="768" name="Google Shape;768;p42"/>
          <p:cNvGrpSpPr/>
          <p:nvPr/>
        </p:nvGrpSpPr>
        <p:grpSpPr>
          <a:xfrm>
            <a:off x="3558436" y="1495403"/>
            <a:ext cx="409009" cy="356642"/>
            <a:chOff x="4367550" y="2156499"/>
            <a:chExt cx="409009" cy="356642"/>
          </a:xfrm>
        </p:grpSpPr>
        <p:sp>
          <p:nvSpPr>
            <p:cNvPr id="769" name="Google Shape;769;p42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42"/>
          <p:cNvGrpSpPr/>
          <p:nvPr/>
        </p:nvGrpSpPr>
        <p:grpSpPr>
          <a:xfrm>
            <a:off x="1105669" y="1500759"/>
            <a:ext cx="408999" cy="350681"/>
            <a:chOff x="3159447" y="1439568"/>
            <a:chExt cx="385957" cy="330924"/>
          </a:xfrm>
        </p:grpSpPr>
        <p:sp>
          <p:nvSpPr>
            <p:cNvPr id="794" name="Google Shape;794;p42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17" name="Google Shape;817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4300734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2"/>
          <p:cNvGrpSpPr/>
          <p:nvPr/>
        </p:nvGrpSpPr>
        <p:grpSpPr>
          <a:xfrm>
            <a:off x="941621" y="1307549"/>
            <a:ext cx="737100" cy="737100"/>
            <a:chOff x="991075" y="1881675"/>
            <a:chExt cx="737100" cy="737100"/>
          </a:xfrm>
        </p:grpSpPr>
        <p:sp>
          <p:nvSpPr>
            <p:cNvPr id="737" name="Google Shape;737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2"/>
          <p:cNvGrpSpPr/>
          <p:nvPr/>
        </p:nvGrpSpPr>
        <p:grpSpPr>
          <a:xfrm>
            <a:off x="3394382" y="1305174"/>
            <a:ext cx="737100" cy="737100"/>
            <a:chOff x="991075" y="1881675"/>
            <a:chExt cx="737100" cy="737100"/>
          </a:xfrm>
        </p:grpSpPr>
        <p:sp>
          <p:nvSpPr>
            <p:cNvPr id="740" name="Google Shape;740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42" name="Google Shape;742;p42"/>
          <p:cNvGrpSpPr/>
          <p:nvPr/>
        </p:nvGrpSpPr>
        <p:grpSpPr>
          <a:xfrm>
            <a:off x="6071355" y="1292041"/>
            <a:ext cx="737100" cy="737100"/>
            <a:chOff x="991075" y="1881675"/>
            <a:chExt cx="737100" cy="737100"/>
          </a:xfrm>
        </p:grpSpPr>
        <p:sp>
          <p:nvSpPr>
            <p:cNvPr id="743" name="Google Shape;743;p42"/>
            <p:cNvSpPr/>
            <p:nvPr/>
          </p:nvSpPr>
          <p:spPr>
            <a:xfrm>
              <a:off x="994970" y="1883200"/>
              <a:ext cx="733200" cy="733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 rot="10800000">
              <a:off x="991075" y="1881675"/>
              <a:ext cx="737100" cy="737100"/>
            </a:xfrm>
            <a:prstGeom prst="pie">
              <a:avLst>
                <a:gd name="adj1" fmla="val 5438597"/>
                <a:gd name="adj2" fmla="val 1620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" name="Google Shape;745;p42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746" name="Google Shape;746;p4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747" name="Google Shape;747;p4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50" name="Google Shape;750;p42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751" name="Google Shape;751;p4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" name="Google Shape;752;p4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753" name="Google Shape;753;p4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4" name="Google Shape;754;p4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755" name="Google Shape;755;p4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6" name="Google Shape;756;p4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57" name="Google Shape;757;p4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758" name="Google Shape;758;p4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60" name="Google Shape;760;p42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1" name="Google Shape;761;p42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4541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/THEORY CONCEPTS</a:t>
            </a:r>
            <a:endParaRPr dirty="0"/>
          </a:p>
        </p:txBody>
      </p:sp>
      <p:sp>
        <p:nvSpPr>
          <p:cNvPr id="762" name="Google Shape;762;p42"/>
          <p:cNvSpPr txBox="1">
            <a:spLocks noGrp="1"/>
          </p:cNvSpPr>
          <p:nvPr>
            <p:ph type="title"/>
          </p:nvPr>
        </p:nvSpPr>
        <p:spPr>
          <a:xfrm>
            <a:off x="891995" y="2029141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/MySQL</a:t>
            </a:r>
            <a:endParaRPr dirty="0"/>
          </a:p>
        </p:txBody>
      </p:sp>
      <p:sp>
        <p:nvSpPr>
          <p:cNvPr id="763" name="Google Shape;763;p42"/>
          <p:cNvSpPr txBox="1">
            <a:spLocks noGrp="1"/>
          </p:cNvSpPr>
          <p:nvPr>
            <p:ph type="subTitle" idx="1"/>
          </p:nvPr>
        </p:nvSpPr>
        <p:spPr>
          <a:xfrm>
            <a:off x="860684" y="2478783"/>
            <a:ext cx="2176200" cy="1982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/Database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/</a:t>
            </a:r>
            <a:r>
              <a:rPr lang="en-US" sz="1300" dirty="0"/>
              <a:t>MySQL is a database management system</a:t>
            </a:r>
            <a:endParaRPr lang="en" sz="1300" dirty="0"/>
          </a:p>
        </p:txBody>
      </p:sp>
      <p:sp>
        <p:nvSpPr>
          <p:cNvPr id="764" name="Google Shape;764;p42"/>
          <p:cNvSpPr txBox="1">
            <a:spLocks noGrp="1"/>
          </p:cNvSpPr>
          <p:nvPr>
            <p:ph type="title" idx="2"/>
          </p:nvPr>
        </p:nvSpPr>
        <p:spPr>
          <a:xfrm>
            <a:off x="3426770" y="2039899"/>
            <a:ext cx="21762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/MySQL</a:t>
            </a:r>
            <a:endParaRPr dirty="0"/>
          </a:p>
        </p:txBody>
      </p:sp>
      <p:sp>
        <p:nvSpPr>
          <p:cNvPr id="765" name="Google Shape;765;p42"/>
          <p:cNvSpPr txBox="1">
            <a:spLocks noGrp="1"/>
          </p:cNvSpPr>
          <p:nvPr>
            <p:ph type="subTitle" idx="3"/>
          </p:nvPr>
        </p:nvSpPr>
        <p:spPr>
          <a:xfrm>
            <a:off x="3483900" y="2553300"/>
            <a:ext cx="2176200" cy="18655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/MySQL is well suited for applications that access databases on the internet.</a:t>
            </a:r>
          </a:p>
        </p:txBody>
      </p:sp>
      <p:sp>
        <p:nvSpPr>
          <p:cNvPr id="766" name="Google Shape;766;p42"/>
          <p:cNvSpPr txBox="1">
            <a:spLocks noGrp="1"/>
          </p:cNvSpPr>
          <p:nvPr>
            <p:ph type="title" idx="4"/>
          </p:nvPr>
        </p:nvSpPr>
        <p:spPr>
          <a:xfrm>
            <a:off x="6071354" y="2029141"/>
            <a:ext cx="2261373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/MySQL Workbench</a:t>
            </a:r>
          </a:p>
        </p:txBody>
      </p:sp>
      <p:sp>
        <p:nvSpPr>
          <p:cNvPr id="767" name="Google Shape;767;p42"/>
          <p:cNvSpPr txBox="1">
            <a:spLocks noGrp="1"/>
          </p:cNvSpPr>
          <p:nvPr>
            <p:ph type="subTitle" idx="5"/>
          </p:nvPr>
        </p:nvSpPr>
        <p:spPr>
          <a:xfrm>
            <a:off x="6071355" y="3023162"/>
            <a:ext cx="2176200" cy="9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/</a:t>
            </a:r>
            <a:r>
              <a:rPr lang="en-US" sz="1300" dirty="0"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MySQL Workbench is a database access tool</a:t>
            </a:r>
            <a:endParaRPr sz="1300" dirty="0"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grpSp>
        <p:nvGrpSpPr>
          <p:cNvPr id="768" name="Google Shape;768;p42"/>
          <p:cNvGrpSpPr/>
          <p:nvPr/>
        </p:nvGrpSpPr>
        <p:grpSpPr>
          <a:xfrm>
            <a:off x="3558436" y="1495403"/>
            <a:ext cx="409009" cy="356642"/>
            <a:chOff x="4367550" y="2156499"/>
            <a:chExt cx="409009" cy="356642"/>
          </a:xfrm>
        </p:grpSpPr>
        <p:sp>
          <p:nvSpPr>
            <p:cNvPr id="769" name="Google Shape;769;p42"/>
            <p:cNvSpPr/>
            <p:nvPr/>
          </p:nvSpPr>
          <p:spPr>
            <a:xfrm>
              <a:off x="4555118" y="2242676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4367550" y="2242676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8" y="1"/>
                  </a:moveTo>
                  <a:lnTo>
                    <a:pt x="0" y="464"/>
                  </a:lnTo>
                  <a:lnTo>
                    <a:pt x="0" y="9456"/>
                  </a:lnTo>
                  <a:lnTo>
                    <a:pt x="7138" y="9456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4555118" y="2156499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4367550" y="2156499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0" y="1"/>
                  </a:moveTo>
                  <a:lnTo>
                    <a:pt x="0" y="3477"/>
                  </a:lnTo>
                  <a:lnTo>
                    <a:pt x="7138" y="3477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4405991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4455700" y="2195626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1" y="0"/>
                  </a:moveTo>
                  <a:lnTo>
                    <a:pt x="1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4508069" y="2195626"/>
              <a:ext cx="25227" cy="21881"/>
            </a:xfrm>
            <a:custGeom>
              <a:avLst/>
              <a:gdLst/>
              <a:ahLst/>
              <a:cxnLst/>
              <a:rect l="l" t="t" r="r" b="b"/>
              <a:pathLst>
                <a:path w="882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4555118" y="2333486"/>
              <a:ext cx="143871" cy="102111"/>
            </a:xfrm>
            <a:custGeom>
              <a:avLst/>
              <a:gdLst/>
              <a:ahLst/>
              <a:cxnLst/>
              <a:rect l="l" t="t" r="r" b="b"/>
              <a:pathLst>
                <a:path w="5030" h="3570" extrusionOk="0">
                  <a:moveTo>
                    <a:pt x="580" y="0"/>
                  </a:moveTo>
                  <a:lnTo>
                    <a:pt x="1" y="1831"/>
                  </a:lnTo>
                  <a:lnTo>
                    <a:pt x="580" y="3569"/>
                  </a:lnTo>
                  <a:lnTo>
                    <a:pt x="5030" y="35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4445089" y="2333486"/>
              <a:ext cx="126652" cy="102111"/>
            </a:xfrm>
            <a:custGeom>
              <a:avLst/>
              <a:gdLst/>
              <a:ahLst/>
              <a:cxnLst/>
              <a:rect l="l" t="t" r="r" b="b"/>
              <a:pathLst>
                <a:path w="4428" h="3570" extrusionOk="0">
                  <a:moveTo>
                    <a:pt x="1" y="0"/>
                  </a:moveTo>
                  <a:lnTo>
                    <a:pt x="1" y="3569"/>
                  </a:lnTo>
                  <a:lnTo>
                    <a:pt x="4427" y="3569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4483529" y="2371926"/>
              <a:ext cx="24570" cy="25227"/>
            </a:xfrm>
            <a:custGeom>
              <a:avLst/>
              <a:gdLst/>
              <a:ahLst/>
              <a:cxnLst/>
              <a:rect l="l" t="t" r="r" b="b"/>
              <a:pathLst>
                <a:path w="859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4533267" y="2371926"/>
              <a:ext cx="24541" cy="25227"/>
            </a:xfrm>
            <a:custGeom>
              <a:avLst/>
              <a:gdLst/>
              <a:ahLst/>
              <a:cxnLst/>
              <a:rect l="l" t="t" r="r" b="b"/>
              <a:pathLst>
                <a:path w="858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58" y="881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2"/>
            <p:cNvSpPr/>
            <p:nvPr/>
          </p:nvSpPr>
          <p:spPr>
            <a:xfrm>
              <a:off x="4585608" y="2371926"/>
              <a:ext cx="25227" cy="25227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1" y="1"/>
                  </a:moveTo>
                  <a:lnTo>
                    <a:pt x="1" y="881"/>
                  </a:lnTo>
                  <a:lnTo>
                    <a:pt x="882" y="881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2"/>
            <p:cNvSpPr/>
            <p:nvPr/>
          </p:nvSpPr>
          <p:spPr>
            <a:xfrm>
              <a:off x="4635345" y="2371926"/>
              <a:ext cx="25199" cy="25227"/>
            </a:xfrm>
            <a:custGeom>
              <a:avLst/>
              <a:gdLst/>
              <a:ahLst/>
              <a:cxnLst/>
              <a:rect l="l" t="t" r="r" b="b"/>
              <a:pathLst>
                <a:path w="881" h="882" extrusionOk="0">
                  <a:moveTo>
                    <a:pt x="0" y="1"/>
                  </a:moveTo>
                  <a:lnTo>
                    <a:pt x="0" y="881"/>
                  </a:lnTo>
                  <a:lnTo>
                    <a:pt x="881" y="881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42"/>
          <p:cNvGrpSpPr/>
          <p:nvPr/>
        </p:nvGrpSpPr>
        <p:grpSpPr>
          <a:xfrm>
            <a:off x="6235393" y="1482270"/>
            <a:ext cx="409037" cy="356642"/>
            <a:chOff x="8245271" y="1357987"/>
            <a:chExt cx="409037" cy="356642"/>
          </a:xfrm>
        </p:grpSpPr>
        <p:sp>
          <p:nvSpPr>
            <p:cNvPr id="783" name="Google Shape;783;p42"/>
            <p:cNvSpPr/>
            <p:nvPr/>
          </p:nvSpPr>
          <p:spPr>
            <a:xfrm>
              <a:off x="8432868" y="1444163"/>
              <a:ext cx="221441" cy="270465"/>
            </a:xfrm>
            <a:custGeom>
              <a:avLst/>
              <a:gdLst/>
              <a:ahLst/>
              <a:cxnLst/>
              <a:rect l="l" t="t" r="r" b="b"/>
              <a:pathLst>
                <a:path w="7742" h="9456" extrusionOk="0">
                  <a:moveTo>
                    <a:pt x="1" y="1"/>
                  </a:moveTo>
                  <a:lnTo>
                    <a:pt x="580" y="9456"/>
                  </a:lnTo>
                  <a:lnTo>
                    <a:pt x="7741" y="9456"/>
                  </a:lnTo>
                  <a:lnTo>
                    <a:pt x="7741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2"/>
            <p:cNvSpPr/>
            <p:nvPr/>
          </p:nvSpPr>
          <p:spPr>
            <a:xfrm>
              <a:off x="8245271" y="1444163"/>
              <a:ext cx="204193" cy="270465"/>
            </a:xfrm>
            <a:custGeom>
              <a:avLst/>
              <a:gdLst/>
              <a:ahLst/>
              <a:cxnLst/>
              <a:rect l="l" t="t" r="r" b="b"/>
              <a:pathLst>
                <a:path w="7139" h="9456" extrusionOk="0">
                  <a:moveTo>
                    <a:pt x="7139" y="1"/>
                  </a:moveTo>
                  <a:lnTo>
                    <a:pt x="1" y="464"/>
                  </a:lnTo>
                  <a:lnTo>
                    <a:pt x="1" y="9456"/>
                  </a:lnTo>
                  <a:lnTo>
                    <a:pt x="7139" y="9456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8432868" y="1357987"/>
              <a:ext cx="221441" cy="99479"/>
            </a:xfrm>
            <a:custGeom>
              <a:avLst/>
              <a:gdLst/>
              <a:ahLst/>
              <a:cxnLst/>
              <a:rect l="l" t="t" r="r" b="b"/>
              <a:pathLst>
                <a:path w="7742" h="3478" extrusionOk="0">
                  <a:moveTo>
                    <a:pt x="580" y="1"/>
                  </a:moveTo>
                  <a:lnTo>
                    <a:pt x="1" y="1739"/>
                  </a:lnTo>
                  <a:lnTo>
                    <a:pt x="580" y="3477"/>
                  </a:lnTo>
                  <a:lnTo>
                    <a:pt x="7741" y="3477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8245271" y="1357987"/>
              <a:ext cx="204193" cy="99479"/>
            </a:xfrm>
            <a:custGeom>
              <a:avLst/>
              <a:gdLst/>
              <a:ahLst/>
              <a:cxnLst/>
              <a:rect l="l" t="t" r="r" b="b"/>
              <a:pathLst>
                <a:path w="7139" h="3478" extrusionOk="0">
                  <a:moveTo>
                    <a:pt x="1" y="1"/>
                  </a:moveTo>
                  <a:lnTo>
                    <a:pt x="1" y="3477"/>
                  </a:lnTo>
                  <a:lnTo>
                    <a:pt x="7139" y="347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8283740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8333450" y="1397114"/>
              <a:ext cx="27859" cy="21881"/>
            </a:xfrm>
            <a:custGeom>
              <a:avLst/>
              <a:gdLst/>
              <a:ahLst/>
              <a:cxnLst/>
              <a:rect l="l" t="t" r="r" b="b"/>
              <a:pathLst>
                <a:path w="974" h="765" extrusionOk="0">
                  <a:moveTo>
                    <a:pt x="0" y="0"/>
                  </a:moveTo>
                  <a:lnTo>
                    <a:pt x="0" y="765"/>
                  </a:lnTo>
                  <a:lnTo>
                    <a:pt x="974" y="765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8385819" y="1397114"/>
              <a:ext cx="25199" cy="21881"/>
            </a:xfrm>
            <a:custGeom>
              <a:avLst/>
              <a:gdLst/>
              <a:ahLst/>
              <a:cxnLst/>
              <a:rect l="l" t="t" r="r" b="b"/>
              <a:pathLst>
                <a:path w="881" h="765" extrusionOk="0">
                  <a:moveTo>
                    <a:pt x="0" y="0"/>
                  </a:moveTo>
                  <a:lnTo>
                    <a:pt x="0" y="765"/>
                  </a:lnTo>
                  <a:lnTo>
                    <a:pt x="881" y="765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8333450" y="1510462"/>
              <a:ext cx="77570" cy="151822"/>
            </a:xfrm>
            <a:custGeom>
              <a:avLst/>
              <a:gdLst/>
              <a:ahLst/>
              <a:cxnLst/>
              <a:rect l="l" t="t" r="r" b="b"/>
              <a:pathLst>
                <a:path w="2712" h="5308" extrusionOk="0">
                  <a:moveTo>
                    <a:pt x="2040" y="0"/>
                  </a:moveTo>
                  <a:lnTo>
                    <a:pt x="0" y="2688"/>
                  </a:lnTo>
                  <a:lnTo>
                    <a:pt x="2040" y="5307"/>
                  </a:lnTo>
                  <a:lnTo>
                    <a:pt x="2712" y="4728"/>
                  </a:lnTo>
                  <a:lnTo>
                    <a:pt x="1066" y="2688"/>
                  </a:lnTo>
                  <a:lnTo>
                    <a:pt x="2712" y="579"/>
                  </a:lnTo>
                  <a:lnTo>
                    <a:pt x="2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8488555" y="1510462"/>
              <a:ext cx="76912" cy="151822"/>
            </a:xfrm>
            <a:custGeom>
              <a:avLst/>
              <a:gdLst/>
              <a:ahLst/>
              <a:cxnLst/>
              <a:rect l="l" t="t" r="r" b="b"/>
              <a:pathLst>
                <a:path w="2689" h="5308" extrusionOk="0">
                  <a:moveTo>
                    <a:pt x="672" y="0"/>
                  </a:moveTo>
                  <a:lnTo>
                    <a:pt x="0" y="579"/>
                  </a:lnTo>
                  <a:lnTo>
                    <a:pt x="1623" y="2688"/>
                  </a:lnTo>
                  <a:lnTo>
                    <a:pt x="0" y="4728"/>
                  </a:lnTo>
                  <a:lnTo>
                    <a:pt x="672" y="5307"/>
                  </a:lnTo>
                  <a:lnTo>
                    <a:pt x="2689" y="2688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8438846" y="1510462"/>
              <a:ext cx="21881" cy="151822"/>
            </a:xfrm>
            <a:custGeom>
              <a:avLst/>
              <a:gdLst/>
              <a:ahLst/>
              <a:cxnLst/>
              <a:rect l="l" t="t" r="r" b="b"/>
              <a:pathLst>
                <a:path w="765" h="5308" extrusionOk="0">
                  <a:moveTo>
                    <a:pt x="0" y="0"/>
                  </a:moveTo>
                  <a:lnTo>
                    <a:pt x="0" y="5307"/>
                  </a:lnTo>
                  <a:lnTo>
                    <a:pt x="765" y="5307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42"/>
          <p:cNvGrpSpPr/>
          <p:nvPr/>
        </p:nvGrpSpPr>
        <p:grpSpPr>
          <a:xfrm>
            <a:off x="1105669" y="1500759"/>
            <a:ext cx="408999" cy="350681"/>
            <a:chOff x="3159447" y="1439568"/>
            <a:chExt cx="385957" cy="330924"/>
          </a:xfrm>
        </p:grpSpPr>
        <p:sp>
          <p:nvSpPr>
            <p:cNvPr id="794" name="Google Shape;794;p42"/>
            <p:cNvSpPr/>
            <p:nvPr/>
          </p:nvSpPr>
          <p:spPr>
            <a:xfrm>
              <a:off x="3336474" y="1439568"/>
              <a:ext cx="208930" cy="221453"/>
            </a:xfrm>
            <a:custGeom>
              <a:avLst/>
              <a:gdLst/>
              <a:ahLst/>
              <a:cxnLst/>
              <a:rect l="l" t="t" r="r" b="b"/>
              <a:pathLst>
                <a:path w="7741" h="8205" extrusionOk="0">
                  <a:moveTo>
                    <a:pt x="579" y="1"/>
                  </a:moveTo>
                  <a:lnTo>
                    <a:pt x="0" y="8205"/>
                  </a:lnTo>
                  <a:lnTo>
                    <a:pt x="7741" y="77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3159447" y="1439568"/>
              <a:ext cx="192682" cy="221453"/>
            </a:xfrm>
            <a:custGeom>
              <a:avLst/>
              <a:gdLst/>
              <a:ahLst/>
              <a:cxnLst/>
              <a:rect l="l" t="t" r="r" b="b"/>
              <a:pathLst>
                <a:path w="7139" h="8205" extrusionOk="0">
                  <a:moveTo>
                    <a:pt x="1" y="1"/>
                  </a:moveTo>
                  <a:lnTo>
                    <a:pt x="1" y="7718"/>
                  </a:lnTo>
                  <a:lnTo>
                    <a:pt x="7138" y="8205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3336474" y="1694785"/>
              <a:ext cx="78190" cy="62563"/>
            </a:xfrm>
            <a:custGeom>
              <a:avLst/>
              <a:gdLst/>
              <a:ahLst/>
              <a:cxnLst/>
              <a:rect l="l" t="t" r="r" b="b"/>
              <a:pathLst>
                <a:path w="2897" h="2318" extrusionOk="0">
                  <a:moveTo>
                    <a:pt x="0" y="0"/>
                  </a:moveTo>
                  <a:lnTo>
                    <a:pt x="579" y="2318"/>
                  </a:lnTo>
                  <a:lnTo>
                    <a:pt x="2897" y="2318"/>
                  </a:lnTo>
                  <a:lnTo>
                    <a:pt x="2897" y="5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2"/>
            <p:cNvSpPr/>
            <p:nvPr/>
          </p:nvSpPr>
          <p:spPr>
            <a:xfrm>
              <a:off x="3289538" y="1694785"/>
              <a:ext cx="62590" cy="62563"/>
            </a:xfrm>
            <a:custGeom>
              <a:avLst/>
              <a:gdLst/>
              <a:ahLst/>
              <a:cxnLst/>
              <a:rect l="l" t="t" r="r" b="b"/>
              <a:pathLst>
                <a:path w="2319" h="2318" extrusionOk="0">
                  <a:moveTo>
                    <a:pt x="2318" y="0"/>
                  </a:moveTo>
                  <a:lnTo>
                    <a:pt x="1" y="579"/>
                  </a:lnTo>
                  <a:lnTo>
                    <a:pt x="1" y="2318"/>
                  </a:lnTo>
                  <a:lnTo>
                    <a:pt x="2318" y="2318"/>
                  </a:lnTo>
                  <a:lnTo>
                    <a:pt x="23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3344598" y="1746687"/>
              <a:ext cx="106988" cy="23805"/>
            </a:xfrm>
            <a:custGeom>
              <a:avLst/>
              <a:gdLst/>
              <a:ahLst/>
              <a:cxnLst/>
              <a:rect l="l" t="t" r="r" b="b"/>
              <a:pathLst>
                <a:path w="3964" h="882" extrusionOk="0">
                  <a:moveTo>
                    <a:pt x="278" y="1"/>
                  </a:moveTo>
                  <a:lnTo>
                    <a:pt x="0" y="395"/>
                  </a:lnTo>
                  <a:lnTo>
                    <a:pt x="278" y="881"/>
                  </a:lnTo>
                  <a:lnTo>
                    <a:pt x="3963" y="881"/>
                  </a:lnTo>
                  <a:lnTo>
                    <a:pt x="39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3253264" y="1746687"/>
              <a:ext cx="98864" cy="23805"/>
            </a:xfrm>
            <a:custGeom>
              <a:avLst/>
              <a:gdLst/>
              <a:ahLst/>
              <a:cxnLst/>
              <a:rect l="l" t="t" r="r" b="b"/>
              <a:pathLst>
                <a:path w="3663" h="882" extrusionOk="0">
                  <a:moveTo>
                    <a:pt x="1" y="1"/>
                  </a:moveTo>
                  <a:lnTo>
                    <a:pt x="1" y="881"/>
                  </a:lnTo>
                  <a:lnTo>
                    <a:pt x="3662" y="881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3336474" y="1647850"/>
              <a:ext cx="208930" cy="62590"/>
            </a:xfrm>
            <a:custGeom>
              <a:avLst/>
              <a:gdLst/>
              <a:ahLst/>
              <a:cxnLst/>
              <a:rect l="l" t="t" r="r" b="b"/>
              <a:pathLst>
                <a:path w="7741" h="2319" extrusionOk="0">
                  <a:moveTo>
                    <a:pt x="579" y="1"/>
                  </a:moveTo>
                  <a:lnTo>
                    <a:pt x="0" y="1160"/>
                  </a:lnTo>
                  <a:lnTo>
                    <a:pt x="579" y="2318"/>
                  </a:lnTo>
                  <a:lnTo>
                    <a:pt x="7741" y="2318"/>
                  </a:lnTo>
                  <a:lnTo>
                    <a:pt x="77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3159447" y="1647850"/>
              <a:ext cx="192682" cy="62590"/>
            </a:xfrm>
            <a:custGeom>
              <a:avLst/>
              <a:gdLst/>
              <a:ahLst/>
              <a:cxnLst/>
              <a:rect l="l" t="t" r="r" b="b"/>
              <a:pathLst>
                <a:path w="7139" h="2319" extrusionOk="0">
                  <a:moveTo>
                    <a:pt x="1" y="1"/>
                  </a:moveTo>
                  <a:lnTo>
                    <a:pt x="1" y="2318"/>
                  </a:lnTo>
                  <a:lnTo>
                    <a:pt x="7138" y="2318"/>
                  </a:lnTo>
                  <a:lnTo>
                    <a:pt x="7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3365245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0" y="1"/>
                  </a:moveTo>
                  <a:lnTo>
                    <a:pt x="0" y="858"/>
                  </a:lnTo>
                  <a:lnTo>
                    <a:pt x="5307" y="858"/>
                  </a:lnTo>
                  <a:lnTo>
                    <a:pt x="53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3195721" y="1533385"/>
              <a:ext cx="143263" cy="23184"/>
            </a:xfrm>
            <a:custGeom>
              <a:avLst/>
              <a:gdLst/>
              <a:ahLst/>
              <a:cxnLst/>
              <a:rect l="l" t="t" r="r" b="b"/>
              <a:pathLst>
                <a:path w="5308" h="859" extrusionOk="0">
                  <a:moveTo>
                    <a:pt x="1" y="1"/>
                  </a:moveTo>
                  <a:lnTo>
                    <a:pt x="1" y="858"/>
                  </a:lnTo>
                  <a:lnTo>
                    <a:pt x="5308" y="858"/>
                  </a:lnTo>
                  <a:lnTo>
                    <a:pt x="5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3195721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1" y="1"/>
                  </a:moveTo>
                  <a:lnTo>
                    <a:pt x="1" y="858"/>
                  </a:lnTo>
                  <a:lnTo>
                    <a:pt x="1739" y="858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3461573" y="1486476"/>
              <a:ext cx="46936" cy="23184"/>
            </a:xfrm>
            <a:custGeom>
              <a:avLst/>
              <a:gdLst/>
              <a:ahLst/>
              <a:cxnLst/>
              <a:rect l="l" t="t" r="r" b="b"/>
              <a:pathLst>
                <a:path w="1739" h="859" extrusionOk="0">
                  <a:moveTo>
                    <a:pt x="0" y="1"/>
                  </a:moveTo>
                  <a:lnTo>
                    <a:pt x="0" y="858"/>
                  </a:lnTo>
                  <a:lnTo>
                    <a:pt x="1738" y="858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3195721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1" y="1"/>
                  </a:moveTo>
                  <a:lnTo>
                    <a:pt x="1" y="765"/>
                  </a:lnTo>
                  <a:lnTo>
                    <a:pt x="1739" y="765"/>
                  </a:lnTo>
                  <a:lnTo>
                    <a:pt x="1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3461573" y="1582804"/>
              <a:ext cx="46936" cy="20674"/>
            </a:xfrm>
            <a:custGeom>
              <a:avLst/>
              <a:gdLst/>
              <a:ahLst/>
              <a:cxnLst/>
              <a:rect l="l" t="t" r="r" b="b"/>
              <a:pathLst>
                <a:path w="1739" h="766" extrusionOk="0">
                  <a:moveTo>
                    <a:pt x="0" y="1"/>
                  </a:moveTo>
                  <a:lnTo>
                    <a:pt x="0" y="765"/>
                  </a:lnTo>
                  <a:lnTo>
                    <a:pt x="1738" y="765"/>
                  </a:lnTo>
                  <a:lnTo>
                    <a:pt x="17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3344598" y="1486476"/>
              <a:ext cx="91334" cy="23184"/>
            </a:xfrm>
            <a:custGeom>
              <a:avLst/>
              <a:gdLst/>
              <a:ahLst/>
              <a:cxnLst/>
              <a:rect l="l" t="t" r="r" b="b"/>
              <a:pathLst>
                <a:path w="3384" h="859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858"/>
                  </a:lnTo>
                  <a:lnTo>
                    <a:pt x="3384" y="858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3344598" y="1582804"/>
              <a:ext cx="91334" cy="20674"/>
            </a:xfrm>
            <a:custGeom>
              <a:avLst/>
              <a:gdLst/>
              <a:ahLst/>
              <a:cxnLst/>
              <a:rect l="l" t="t" r="r" b="b"/>
              <a:pathLst>
                <a:path w="3384" h="766" extrusionOk="0">
                  <a:moveTo>
                    <a:pt x="278" y="1"/>
                  </a:moveTo>
                  <a:lnTo>
                    <a:pt x="0" y="372"/>
                  </a:lnTo>
                  <a:lnTo>
                    <a:pt x="278" y="765"/>
                  </a:lnTo>
                  <a:lnTo>
                    <a:pt x="3384" y="765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3268918" y="1486476"/>
              <a:ext cx="83210" cy="23184"/>
            </a:xfrm>
            <a:custGeom>
              <a:avLst/>
              <a:gdLst/>
              <a:ahLst/>
              <a:cxnLst/>
              <a:rect l="l" t="t" r="r" b="b"/>
              <a:pathLst>
                <a:path w="3083" h="859" extrusionOk="0">
                  <a:moveTo>
                    <a:pt x="0" y="1"/>
                  </a:moveTo>
                  <a:lnTo>
                    <a:pt x="0" y="858"/>
                  </a:lnTo>
                  <a:lnTo>
                    <a:pt x="3082" y="858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3268918" y="1582804"/>
              <a:ext cx="83210" cy="20674"/>
            </a:xfrm>
            <a:custGeom>
              <a:avLst/>
              <a:gdLst/>
              <a:ahLst/>
              <a:cxnLst/>
              <a:rect l="l" t="t" r="r" b="b"/>
              <a:pathLst>
                <a:path w="3083" h="766" extrusionOk="0">
                  <a:moveTo>
                    <a:pt x="0" y="1"/>
                  </a:moveTo>
                  <a:lnTo>
                    <a:pt x="0" y="765"/>
                  </a:lnTo>
                  <a:lnTo>
                    <a:pt x="3082" y="765"/>
                  </a:lnTo>
                  <a:lnTo>
                    <a:pt x="30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42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42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2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2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42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817" name="Google Shape;817;p42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3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495" name="Google Shape;495;p3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96" name="Google Shape;496;p3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9" name="Google Shape;499;p33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00" name="Google Shape;500;p3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" name="Google Shape;501;p3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03" name="Google Shape;503;p3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04" name="Google Shape;504;p3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05" name="Google Shape;505;p3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06" name="Google Shape;506;p3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507" name="Google Shape;507;p3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9" name="Google Shape;509;p33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0" name="Google Shape;510;p3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3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3"/>
          <p:cNvSpPr txBox="1">
            <a:spLocks noGrp="1"/>
          </p:cNvSpPr>
          <p:nvPr>
            <p:ph type="title"/>
          </p:nvPr>
        </p:nvSpPr>
        <p:spPr>
          <a:xfrm>
            <a:off x="1796250" y="1266475"/>
            <a:ext cx="55515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&lt;BOOK MANAGEMENT&gt;</a:t>
            </a:r>
            <a:endParaRPr sz="4400" dirty="0"/>
          </a:p>
        </p:txBody>
      </p:sp>
      <p:sp>
        <p:nvSpPr>
          <p:cNvPr id="513" name="Google Shape;513;p33"/>
          <p:cNvSpPr txBox="1">
            <a:spLocks noGrp="1"/>
          </p:cNvSpPr>
          <p:nvPr>
            <p:ph type="subTitle" idx="1"/>
          </p:nvPr>
        </p:nvSpPr>
        <p:spPr>
          <a:xfrm>
            <a:off x="2450700" y="2569350"/>
            <a:ext cx="4242600" cy="8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API application to programmatically build a book management website.</a:t>
            </a:r>
            <a:endParaRPr dirty="0"/>
          </a:p>
        </p:txBody>
      </p:sp>
      <p:grpSp>
        <p:nvGrpSpPr>
          <p:cNvPr id="514" name="Google Shape;514;p33"/>
          <p:cNvGrpSpPr/>
          <p:nvPr/>
        </p:nvGrpSpPr>
        <p:grpSpPr>
          <a:xfrm>
            <a:off x="4351569" y="3669202"/>
            <a:ext cx="440861" cy="441047"/>
            <a:chOff x="4351574" y="3669202"/>
            <a:chExt cx="440861" cy="441047"/>
          </a:xfrm>
        </p:grpSpPr>
        <p:sp>
          <p:nvSpPr>
            <p:cNvPr id="515" name="Google Shape;515;p33"/>
            <p:cNvSpPr/>
            <p:nvPr/>
          </p:nvSpPr>
          <p:spPr>
            <a:xfrm>
              <a:off x="4351574" y="3669202"/>
              <a:ext cx="440861" cy="441047"/>
            </a:xfrm>
            <a:custGeom>
              <a:avLst/>
              <a:gdLst/>
              <a:ahLst/>
              <a:cxnLst/>
              <a:rect l="l" t="t" r="r" b="b"/>
              <a:pathLst>
                <a:path w="14203" h="14209" extrusionOk="0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E57C8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4491563" y="3777150"/>
              <a:ext cx="160875" cy="225150"/>
            </a:xfrm>
            <a:custGeom>
              <a:avLst/>
              <a:gdLst/>
              <a:ahLst/>
              <a:cxnLst/>
              <a:rect l="l" t="t" r="r" b="b"/>
              <a:pathLst>
                <a:path w="6435" h="9006" extrusionOk="0">
                  <a:moveTo>
                    <a:pt x="3218" y="1"/>
                  </a:moveTo>
                  <a:cubicBezTo>
                    <a:pt x="2870" y="1"/>
                    <a:pt x="2589" y="282"/>
                    <a:pt x="2589" y="629"/>
                  </a:cubicBezTo>
                  <a:lnTo>
                    <a:pt x="2589" y="819"/>
                  </a:lnTo>
                  <a:cubicBezTo>
                    <a:pt x="2589" y="839"/>
                    <a:pt x="2599" y="860"/>
                    <a:pt x="2599" y="881"/>
                  </a:cubicBezTo>
                  <a:cubicBezTo>
                    <a:pt x="1582" y="1151"/>
                    <a:pt x="819" y="2077"/>
                    <a:pt x="819" y="3187"/>
                  </a:cubicBezTo>
                  <a:lnTo>
                    <a:pt x="819" y="5073"/>
                  </a:lnTo>
                  <a:cubicBezTo>
                    <a:pt x="319" y="5385"/>
                    <a:pt x="1" y="5948"/>
                    <a:pt x="1" y="6551"/>
                  </a:cubicBezTo>
                  <a:lnTo>
                    <a:pt x="1" y="7053"/>
                  </a:lnTo>
                  <a:cubicBezTo>
                    <a:pt x="1" y="7313"/>
                    <a:pt x="211" y="7523"/>
                    <a:pt x="472" y="7523"/>
                  </a:cubicBezTo>
                  <a:lnTo>
                    <a:pt x="5964" y="7523"/>
                  </a:lnTo>
                  <a:cubicBezTo>
                    <a:pt x="6225" y="7523"/>
                    <a:pt x="6434" y="7313"/>
                    <a:pt x="6434" y="7053"/>
                  </a:cubicBezTo>
                  <a:lnTo>
                    <a:pt x="6434" y="6551"/>
                  </a:lnTo>
                  <a:cubicBezTo>
                    <a:pt x="6434" y="5948"/>
                    <a:pt x="6118" y="5385"/>
                    <a:pt x="5616" y="5073"/>
                  </a:cubicBezTo>
                  <a:lnTo>
                    <a:pt x="5616" y="3187"/>
                  </a:lnTo>
                  <a:cubicBezTo>
                    <a:pt x="5616" y="2077"/>
                    <a:pt x="4854" y="1151"/>
                    <a:pt x="3836" y="881"/>
                  </a:cubicBezTo>
                  <a:cubicBezTo>
                    <a:pt x="3836" y="860"/>
                    <a:pt x="3847" y="839"/>
                    <a:pt x="3847" y="819"/>
                  </a:cubicBezTo>
                  <a:lnTo>
                    <a:pt x="3847" y="629"/>
                  </a:lnTo>
                  <a:cubicBezTo>
                    <a:pt x="3847" y="282"/>
                    <a:pt x="3565" y="1"/>
                    <a:pt x="3218" y="1"/>
                  </a:cubicBezTo>
                  <a:close/>
                  <a:moveTo>
                    <a:pt x="2118" y="7907"/>
                  </a:moveTo>
                  <a:cubicBezTo>
                    <a:pt x="2118" y="8515"/>
                    <a:pt x="2609" y="9006"/>
                    <a:pt x="3218" y="9006"/>
                  </a:cubicBezTo>
                  <a:cubicBezTo>
                    <a:pt x="3826" y="9006"/>
                    <a:pt x="4317" y="8515"/>
                    <a:pt x="4317" y="790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" name="Google Shape;517;p33"/>
          <p:cNvGrpSpPr/>
          <p:nvPr/>
        </p:nvGrpSpPr>
        <p:grpSpPr>
          <a:xfrm>
            <a:off x="2374376" y="2938925"/>
            <a:ext cx="4395247" cy="151849"/>
            <a:chOff x="2374371" y="2938926"/>
            <a:chExt cx="4395247" cy="151849"/>
          </a:xfrm>
        </p:grpSpPr>
        <p:sp>
          <p:nvSpPr>
            <p:cNvPr id="518" name="Google Shape;518;p33"/>
            <p:cNvSpPr/>
            <p:nvPr/>
          </p:nvSpPr>
          <p:spPr>
            <a:xfrm>
              <a:off x="2374371" y="2938926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19" name="Google Shape;519;p33"/>
            <p:cNvSpPr/>
            <p:nvPr/>
          </p:nvSpPr>
          <p:spPr>
            <a:xfrm rot="10800000">
              <a:off x="6693296" y="2938926"/>
              <a:ext cx="76322" cy="151849"/>
            </a:xfrm>
            <a:custGeom>
              <a:avLst/>
              <a:gdLst/>
              <a:ahLst/>
              <a:cxnLst/>
              <a:rect l="l" t="t" r="r" b="b"/>
              <a:pathLst>
                <a:path w="5478" h="10895" extrusionOk="0">
                  <a:moveTo>
                    <a:pt x="74" y="0"/>
                  </a:moveTo>
                  <a:lnTo>
                    <a:pt x="5478" y="5404"/>
                  </a:lnTo>
                  <a:lnTo>
                    <a:pt x="0" y="10895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520" name="Google Shape;520;p33"/>
          <p:cNvCxnSpPr/>
          <p:nvPr/>
        </p:nvCxnSpPr>
        <p:spPr>
          <a:xfrm>
            <a:off x="1089213" y="126646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1" name="Google Shape;521;p33"/>
          <p:cNvCxnSpPr/>
          <p:nvPr/>
        </p:nvCxnSpPr>
        <p:spPr>
          <a:xfrm>
            <a:off x="7314663" y="3889713"/>
            <a:ext cx="740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22" name="Google Shape;522;p33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3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3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7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588" name="Google Shape;588;p3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589" name="Google Shape;589;p3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3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3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2" name="Google Shape;592;p37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593" name="Google Shape;593;p3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3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595" name="Google Shape;595;p3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6" name="Google Shape;596;p3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597" name="Google Shape;597;p3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98" name="Google Shape;598;p3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599" name="Google Shape;599;p3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600" name="Google Shape;600;p3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7"/>
          <p:cNvSpPr txBox="1">
            <a:spLocks noGrp="1"/>
          </p:cNvSpPr>
          <p:nvPr>
            <p:ph type="title"/>
          </p:nvPr>
        </p:nvSpPr>
        <p:spPr>
          <a:xfrm>
            <a:off x="948600" y="1893800"/>
            <a:ext cx="3936300" cy="14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/DESIGN SYSTEM</a:t>
            </a:r>
            <a:endParaRPr dirty="0"/>
          </a:p>
        </p:txBody>
      </p:sp>
      <p:sp>
        <p:nvSpPr>
          <p:cNvPr id="604" name="Google Shape;604;p37"/>
          <p:cNvSpPr txBox="1">
            <a:spLocks noGrp="1"/>
          </p:cNvSpPr>
          <p:nvPr>
            <p:ph type="title" idx="2"/>
          </p:nvPr>
        </p:nvSpPr>
        <p:spPr>
          <a:xfrm>
            <a:off x="948600" y="1052000"/>
            <a:ext cx="162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/02</a:t>
            </a:r>
            <a:endParaRPr dirty="0"/>
          </a:p>
        </p:txBody>
      </p:sp>
      <p:sp>
        <p:nvSpPr>
          <p:cNvPr id="606" name="Google Shape;606;p37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7" name="Google Shape;607;p37"/>
          <p:cNvCxnSpPr/>
          <p:nvPr/>
        </p:nvCxnSpPr>
        <p:spPr>
          <a:xfrm>
            <a:off x="4285625" y="3749588"/>
            <a:ext cx="792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608" name="Google Shape;608;p37"/>
          <p:cNvGrpSpPr/>
          <p:nvPr/>
        </p:nvGrpSpPr>
        <p:grpSpPr>
          <a:xfrm>
            <a:off x="5380450" y="1070563"/>
            <a:ext cx="2867518" cy="3002387"/>
            <a:chOff x="5380450" y="1070563"/>
            <a:chExt cx="2867518" cy="3002387"/>
          </a:xfrm>
        </p:grpSpPr>
        <p:sp>
          <p:nvSpPr>
            <p:cNvPr id="609" name="Google Shape;609;p37"/>
            <p:cNvSpPr/>
            <p:nvPr/>
          </p:nvSpPr>
          <p:spPr>
            <a:xfrm>
              <a:off x="6164625" y="1344650"/>
              <a:ext cx="1334100" cy="2405100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6298575" y="1546875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6298575" y="2078800"/>
              <a:ext cx="1066200" cy="999900"/>
            </a:xfrm>
            <a:prstGeom prst="roundRect">
              <a:avLst>
                <a:gd name="adj" fmla="val 7939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6298575" y="3140800"/>
              <a:ext cx="1066200" cy="449700"/>
            </a:xfrm>
            <a:prstGeom prst="roundRect">
              <a:avLst>
                <a:gd name="adj" fmla="val 18711"/>
              </a:avLst>
            </a:prstGeom>
            <a:gradFill>
              <a:gsLst>
                <a:gs pos="0">
                  <a:srgbClr val="8D90E1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6146677" y="1070563"/>
              <a:ext cx="1369987" cy="3002387"/>
            </a:xfrm>
            <a:custGeom>
              <a:avLst/>
              <a:gdLst/>
              <a:ahLst/>
              <a:cxnLst/>
              <a:rect l="l" t="t" r="r" b="b"/>
              <a:pathLst>
                <a:path w="20528" h="44988" extrusionOk="0">
                  <a:moveTo>
                    <a:pt x="10264" y="1252"/>
                  </a:moveTo>
                  <a:cubicBezTo>
                    <a:pt x="10544" y="1252"/>
                    <a:pt x="10773" y="1481"/>
                    <a:pt x="10773" y="1760"/>
                  </a:cubicBezTo>
                  <a:cubicBezTo>
                    <a:pt x="10773" y="2041"/>
                    <a:pt x="10544" y="2270"/>
                    <a:pt x="10264" y="2270"/>
                  </a:cubicBezTo>
                  <a:cubicBezTo>
                    <a:pt x="9985" y="2270"/>
                    <a:pt x="9755" y="2041"/>
                    <a:pt x="9755" y="1760"/>
                  </a:cubicBezTo>
                  <a:cubicBezTo>
                    <a:pt x="9755" y="1481"/>
                    <a:pt x="9985" y="1252"/>
                    <a:pt x="10264" y="1252"/>
                  </a:cubicBezTo>
                  <a:close/>
                  <a:moveTo>
                    <a:pt x="11765" y="3221"/>
                  </a:moveTo>
                  <a:cubicBezTo>
                    <a:pt x="11887" y="3221"/>
                    <a:pt x="11984" y="3317"/>
                    <a:pt x="11984" y="3435"/>
                  </a:cubicBezTo>
                  <a:cubicBezTo>
                    <a:pt x="11984" y="3557"/>
                    <a:pt x="11887" y="3648"/>
                    <a:pt x="11765" y="3648"/>
                  </a:cubicBezTo>
                  <a:lnTo>
                    <a:pt x="8763" y="3648"/>
                  </a:lnTo>
                  <a:cubicBezTo>
                    <a:pt x="8641" y="3648"/>
                    <a:pt x="8545" y="3557"/>
                    <a:pt x="8545" y="3435"/>
                  </a:cubicBezTo>
                  <a:cubicBezTo>
                    <a:pt x="8545" y="3379"/>
                    <a:pt x="8570" y="3324"/>
                    <a:pt x="8611" y="3282"/>
                  </a:cubicBezTo>
                  <a:cubicBezTo>
                    <a:pt x="8646" y="3247"/>
                    <a:pt x="8702" y="3221"/>
                    <a:pt x="8763" y="3221"/>
                  </a:cubicBezTo>
                  <a:close/>
                  <a:moveTo>
                    <a:pt x="19322" y="5541"/>
                  </a:moveTo>
                  <a:cubicBezTo>
                    <a:pt x="19536" y="5541"/>
                    <a:pt x="19708" y="5715"/>
                    <a:pt x="19708" y="5929"/>
                  </a:cubicBezTo>
                  <a:lnTo>
                    <a:pt x="19708" y="38902"/>
                  </a:lnTo>
                  <a:cubicBezTo>
                    <a:pt x="19708" y="39116"/>
                    <a:pt x="19536" y="39289"/>
                    <a:pt x="19322" y="39289"/>
                  </a:cubicBezTo>
                  <a:lnTo>
                    <a:pt x="1206" y="39289"/>
                  </a:lnTo>
                  <a:cubicBezTo>
                    <a:pt x="993" y="39289"/>
                    <a:pt x="820" y="39116"/>
                    <a:pt x="820" y="38902"/>
                  </a:cubicBezTo>
                  <a:lnTo>
                    <a:pt x="820" y="5929"/>
                  </a:lnTo>
                  <a:cubicBezTo>
                    <a:pt x="820" y="5715"/>
                    <a:pt x="993" y="5541"/>
                    <a:pt x="1206" y="5541"/>
                  </a:cubicBezTo>
                  <a:close/>
                  <a:moveTo>
                    <a:pt x="10264" y="40607"/>
                  </a:moveTo>
                  <a:cubicBezTo>
                    <a:pt x="11145" y="40607"/>
                    <a:pt x="11857" y="41314"/>
                    <a:pt x="11857" y="42190"/>
                  </a:cubicBezTo>
                  <a:cubicBezTo>
                    <a:pt x="11857" y="43064"/>
                    <a:pt x="11145" y="43777"/>
                    <a:pt x="10264" y="43777"/>
                  </a:cubicBezTo>
                  <a:cubicBezTo>
                    <a:pt x="9384" y="43777"/>
                    <a:pt x="8677" y="43064"/>
                    <a:pt x="8677" y="42190"/>
                  </a:cubicBezTo>
                  <a:cubicBezTo>
                    <a:pt x="8677" y="41314"/>
                    <a:pt x="9384" y="40607"/>
                    <a:pt x="10264" y="40607"/>
                  </a:cubicBezTo>
                  <a:close/>
                  <a:moveTo>
                    <a:pt x="2098" y="1"/>
                  </a:moveTo>
                  <a:cubicBezTo>
                    <a:pt x="943" y="1"/>
                    <a:pt x="1" y="926"/>
                    <a:pt x="1" y="2061"/>
                  </a:cubicBezTo>
                  <a:lnTo>
                    <a:pt x="1" y="42927"/>
                  </a:lnTo>
                  <a:cubicBezTo>
                    <a:pt x="1" y="44067"/>
                    <a:pt x="943" y="44987"/>
                    <a:pt x="2098" y="44987"/>
                  </a:cubicBezTo>
                  <a:lnTo>
                    <a:pt x="18432" y="44987"/>
                  </a:lnTo>
                  <a:cubicBezTo>
                    <a:pt x="19586" y="44987"/>
                    <a:pt x="20527" y="44067"/>
                    <a:pt x="20527" y="42927"/>
                  </a:cubicBezTo>
                  <a:lnTo>
                    <a:pt x="20527" y="2061"/>
                  </a:lnTo>
                  <a:cubicBezTo>
                    <a:pt x="20527" y="926"/>
                    <a:pt x="19586" y="1"/>
                    <a:pt x="18432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37"/>
            <p:cNvGrpSpPr/>
            <p:nvPr/>
          </p:nvGrpSpPr>
          <p:grpSpPr>
            <a:xfrm>
              <a:off x="5380450" y="1200275"/>
              <a:ext cx="1386600" cy="449700"/>
              <a:chOff x="5270675" y="1411375"/>
              <a:chExt cx="1386600" cy="449700"/>
            </a:xfrm>
          </p:grpSpPr>
          <p:sp>
            <p:nvSpPr>
              <p:cNvPr id="615" name="Google Shape;615;p37"/>
              <p:cNvSpPr/>
              <p:nvPr/>
            </p:nvSpPr>
            <p:spPr>
              <a:xfrm>
                <a:off x="5270675" y="1411375"/>
                <a:ext cx="1386600" cy="449700"/>
              </a:xfrm>
              <a:prstGeom prst="roundRect">
                <a:avLst>
                  <a:gd name="adj" fmla="val 18711"/>
                </a:avLst>
              </a:prstGeom>
              <a:gradFill>
                <a:gsLst>
                  <a:gs pos="0">
                    <a:schemeClr val="lt2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370729" y="1459698"/>
                <a:ext cx="336576" cy="336718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4209" extrusionOk="0">
                    <a:moveTo>
                      <a:pt x="7104" y="0"/>
                    </a:moveTo>
                    <a:cubicBezTo>
                      <a:pt x="3186" y="0"/>
                      <a:pt x="0" y="3181"/>
                      <a:pt x="0" y="7099"/>
                    </a:cubicBezTo>
                    <a:cubicBezTo>
                      <a:pt x="0" y="9129"/>
                      <a:pt x="847" y="10953"/>
                      <a:pt x="2209" y="12247"/>
                    </a:cubicBezTo>
                    <a:cubicBezTo>
                      <a:pt x="3484" y="13466"/>
                      <a:pt x="5211" y="14208"/>
                      <a:pt x="7104" y="14208"/>
                    </a:cubicBezTo>
                    <a:cubicBezTo>
                      <a:pt x="8998" y="14208"/>
                      <a:pt x="10725" y="13466"/>
                      <a:pt x="12000" y="12247"/>
                    </a:cubicBezTo>
                    <a:cubicBezTo>
                      <a:pt x="13357" y="10948"/>
                      <a:pt x="14202" y="9129"/>
                      <a:pt x="14202" y="7099"/>
                    </a:cubicBezTo>
                    <a:cubicBezTo>
                      <a:pt x="14202" y="3181"/>
                      <a:pt x="11029" y="0"/>
                      <a:pt x="710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433171" y="1520542"/>
                <a:ext cx="211691" cy="215028"/>
              </a:xfrm>
              <a:custGeom>
                <a:avLst/>
                <a:gdLst/>
                <a:ahLst/>
                <a:cxnLst/>
                <a:rect l="l" t="t" r="r" b="b"/>
                <a:pathLst>
                  <a:path w="21410" h="21753" extrusionOk="0">
                    <a:moveTo>
                      <a:pt x="10706" y="6083"/>
                    </a:moveTo>
                    <a:cubicBezTo>
                      <a:pt x="10835" y="6083"/>
                      <a:pt x="10966" y="6088"/>
                      <a:pt x="11098" y="6098"/>
                    </a:cubicBezTo>
                    <a:cubicBezTo>
                      <a:pt x="13419" y="6281"/>
                      <a:pt x="15307" y="8163"/>
                      <a:pt x="15491" y="10491"/>
                    </a:cubicBezTo>
                    <a:cubicBezTo>
                      <a:pt x="15709" y="13314"/>
                      <a:pt x="13478" y="15677"/>
                      <a:pt x="10700" y="15677"/>
                    </a:cubicBezTo>
                    <a:cubicBezTo>
                      <a:pt x="10574" y="15677"/>
                      <a:pt x="10447" y="15672"/>
                      <a:pt x="10320" y="15662"/>
                    </a:cubicBezTo>
                    <a:cubicBezTo>
                      <a:pt x="7991" y="15478"/>
                      <a:pt x="6109" y="13590"/>
                      <a:pt x="5927" y="11269"/>
                    </a:cubicBezTo>
                    <a:cubicBezTo>
                      <a:pt x="5702" y="8444"/>
                      <a:pt x="7927" y="6083"/>
                      <a:pt x="10706" y="6083"/>
                    </a:cubicBezTo>
                    <a:close/>
                    <a:moveTo>
                      <a:pt x="8134" y="0"/>
                    </a:moveTo>
                    <a:lnTo>
                      <a:pt x="7677" y="2883"/>
                    </a:lnTo>
                    <a:cubicBezTo>
                      <a:pt x="6808" y="3215"/>
                      <a:pt x="6006" y="3685"/>
                      <a:pt x="5304" y="4263"/>
                    </a:cubicBezTo>
                    <a:lnTo>
                      <a:pt x="2569" y="3215"/>
                    </a:lnTo>
                    <a:lnTo>
                      <a:pt x="1" y="7666"/>
                    </a:lnTo>
                    <a:lnTo>
                      <a:pt x="2271" y="9507"/>
                    </a:lnTo>
                    <a:cubicBezTo>
                      <a:pt x="2197" y="9953"/>
                      <a:pt x="2163" y="10411"/>
                      <a:pt x="2163" y="10879"/>
                    </a:cubicBezTo>
                    <a:cubicBezTo>
                      <a:pt x="2163" y="11343"/>
                      <a:pt x="2197" y="11806"/>
                      <a:pt x="2271" y="12252"/>
                    </a:cubicBezTo>
                    <a:lnTo>
                      <a:pt x="1" y="14089"/>
                    </a:lnTo>
                    <a:lnTo>
                      <a:pt x="2569" y="18545"/>
                    </a:lnTo>
                    <a:lnTo>
                      <a:pt x="5304" y="17497"/>
                    </a:lnTo>
                    <a:cubicBezTo>
                      <a:pt x="6006" y="18075"/>
                      <a:pt x="6808" y="18539"/>
                      <a:pt x="7677" y="18870"/>
                    </a:cubicBezTo>
                    <a:lnTo>
                      <a:pt x="8134" y="21753"/>
                    </a:lnTo>
                    <a:lnTo>
                      <a:pt x="13276" y="21753"/>
                    </a:lnTo>
                    <a:lnTo>
                      <a:pt x="13733" y="18870"/>
                    </a:lnTo>
                    <a:cubicBezTo>
                      <a:pt x="14604" y="18539"/>
                      <a:pt x="15404" y="18075"/>
                      <a:pt x="16114" y="17497"/>
                    </a:cubicBezTo>
                    <a:lnTo>
                      <a:pt x="18841" y="18545"/>
                    </a:lnTo>
                    <a:lnTo>
                      <a:pt x="21410" y="14089"/>
                    </a:lnTo>
                    <a:lnTo>
                      <a:pt x="19139" y="12252"/>
                    </a:lnTo>
                    <a:cubicBezTo>
                      <a:pt x="19213" y="11800"/>
                      <a:pt x="19253" y="11343"/>
                      <a:pt x="19253" y="10879"/>
                    </a:cubicBezTo>
                    <a:cubicBezTo>
                      <a:pt x="19253" y="10411"/>
                      <a:pt x="19213" y="9953"/>
                      <a:pt x="19139" y="9507"/>
                    </a:cubicBezTo>
                    <a:lnTo>
                      <a:pt x="21410" y="7666"/>
                    </a:lnTo>
                    <a:lnTo>
                      <a:pt x="18841" y="3215"/>
                    </a:lnTo>
                    <a:lnTo>
                      <a:pt x="16114" y="4263"/>
                    </a:lnTo>
                    <a:cubicBezTo>
                      <a:pt x="15404" y="3685"/>
                      <a:pt x="14604" y="3215"/>
                      <a:pt x="13733" y="2883"/>
                    </a:cubicBezTo>
                    <a:lnTo>
                      <a:pt x="132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8" name="Google Shape;618;p37"/>
              <p:cNvGrpSpPr/>
              <p:nvPr/>
            </p:nvGrpSpPr>
            <p:grpSpPr>
              <a:xfrm>
                <a:off x="5794626" y="1542600"/>
                <a:ext cx="706512" cy="187247"/>
                <a:chOff x="5784976" y="732725"/>
                <a:chExt cx="706512" cy="187247"/>
              </a:xfrm>
            </p:grpSpPr>
            <p:sp>
              <p:nvSpPr>
                <p:cNvPr id="619" name="Google Shape;619;p37"/>
                <p:cNvSpPr/>
                <p:nvPr/>
              </p:nvSpPr>
              <p:spPr>
                <a:xfrm>
                  <a:off x="5784987" y="73272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7"/>
                <p:cNvSpPr/>
                <p:nvPr/>
              </p:nvSpPr>
              <p:spPr>
                <a:xfrm>
                  <a:off x="5784987" y="805955"/>
                  <a:ext cx="7065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7"/>
                <p:cNvSpPr/>
                <p:nvPr/>
              </p:nvSpPr>
              <p:spPr>
                <a:xfrm>
                  <a:off x="5784976" y="879172"/>
                  <a:ext cx="4653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22" name="Google Shape;622;p37"/>
            <p:cNvGrpSpPr/>
            <p:nvPr/>
          </p:nvGrpSpPr>
          <p:grpSpPr>
            <a:xfrm>
              <a:off x="6533820" y="2611181"/>
              <a:ext cx="1714149" cy="744321"/>
              <a:chOff x="6709845" y="3859168"/>
              <a:chExt cx="1714149" cy="744321"/>
            </a:xfrm>
          </p:grpSpPr>
          <p:grpSp>
            <p:nvGrpSpPr>
              <p:cNvPr id="623" name="Google Shape;623;p37"/>
              <p:cNvGrpSpPr/>
              <p:nvPr/>
            </p:nvGrpSpPr>
            <p:grpSpPr>
              <a:xfrm>
                <a:off x="6709845" y="3859168"/>
                <a:ext cx="1714149" cy="744321"/>
                <a:chOff x="6709845" y="3859168"/>
                <a:chExt cx="1714149" cy="744321"/>
              </a:xfrm>
            </p:grpSpPr>
            <p:sp>
              <p:nvSpPr>
                <p:cNvPr id="624" name="Google Shape;624;p37"/>
                <p:cNvSpPr/>
                <p:nvPr/>
              </p:nvSpPr>
              <p:spPr>
                <a:xfrm>
                  <a:off x="6709845" y="3859168"/>
                  <a:ext cx="1714149" cy="744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8" h="13295" extrusionOk="0">
                      <a:moveTo>
                        <a:pt x="2363" y="1"/>
                      </a:moveTo>
                      <a:cubicBezTo>
                        <a:pt x="1058" y="1"/>
                        <a:pt x="0" y="1059"/>
                        <a:pt x="0" y="2363"/>
                      </a:cubicBezTo>
                      <a:lnTo>
                        <a:pt x="0" y="10932"/>
                      </a:lnTo>
                      <a:cubicBezTo>
                        <a:pt x="0" y="12236"/>
                        <a:pt x="1058" y="13294"/>
                        <a:pt x="2363" y="13294"/>
                      </a:cubicBezTo>
                      <a:lnTo>
                        <a:pt x="28256" y="13294"/>
                      </a:lnTo>
                      <a:cubicBezTo>
                        <a:pt x="29560" y="13294"/>
                        <a:pt x="30617" y="12236"/>
                        <a:pt x="30617" y="10932"/>
                      </a:cubicBezTo>
                      <a:lnTo>
                        <a:pt x="30617" y="2363"/>
                      </a:lnTo>
                      <a:cubicBezTo>
                        <a:pt x="30617" y="1059"/>
                        <a:pt x="29560" y="1"/>
                        <a:pt x="2825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/>
                    </a:gs>
                    <a:gs pos="100000">
                      <a:srgbClr val="C5C7F4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6913802" y="4007811"/>
                  <a:ext cx="309765" cy="164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4" extrusionOk="0">
                      <a:moveTo>
                        <a:pt x="1465" y="0"/>
                      </a:moveTo>
                      <a:cubicBezTo>
                        <a:pt x="659" y="0"/>
                        <a:pt x="0" y="658"/>
                        <a:pt x="0" y="1471"/>
                      </a:cubicBezTo>
                      <a:cubicBezTo>
                        <a:pt x="0" y="2276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6"/>
                        <a:pt x="5532" y="1471"/>
                      </a:cubicBezTo>
                      <a:cubicBezTo>
                        <a:pt x="5532" y="658"/>
                        <a:pt x="4874" y="0"/>
                        <a:pt x="4068" y="0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7"/>
                <p:cNvSpPr/>
                <p:nvPr/>
              </p:nvSpPr>
              <p:spPr>
                <a:xfrm>
                  <a:off x="6899134" y="3993367"/>
                  <a:ext cx="193092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9" h="3456" extrusionOk="0">
                      <a:moveTo>
                        <a:pt x="1727" y="0"/>
                      </a:moveTo>
                      <a:cubicBezTo>
                        <a:pt x="772" y="0"/>
                        <a:pt x="0" y="773"/>
                        <a:pt x="0" y="1729"/>
                      </a:cubicBezTo>
                      <a:cubicBezTo>
                        <a:pt x="0" y="2677"/>
                        <a:pt x="772" y="3456"/>
                        <a:pt x="1727" y="3456"/>
                      </a:cubicBezTo>
                      <a:cubicBezTo>
                        <a:pt x="2677" y="3456"/>
                        <a:pt x="3448" y="2677"/>
                        <a:pt x="3448" y="1729"/>
                      </a:cubicBezTo>
                      <a:cubicBezTo>
                        <a:pt x="3448" y="773"/>
                        <a:pt x="2677" y="0"/>
                        <a:pt x="172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7"/>
                <p:cNvSpPr/>
                <p:nvPr/>
              </p:nvSpPr>
              <p:spPr>
                <a:xfrm>
                  <a:off x="6927239" y="4021584"/>
                  <a:ext cx="136883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2443" extrusionOk="0">
                      <a:moveTo>
                        <a:pt x="1225" y="0"/>
                      </a:moveTo>
                      <a:cubicBezTo>
                        <a:pt x="550" y="0"/>
                        <a:pt x="1" y="549"/>
                        <a:pt x="1" y="1225"/>
                      </a:cubicBezTo>
                      <a:cubicBezTo>
                        <a:pt x="1" y="1899"/>
                        <a:pt x="550" y="2442"/>
                        <a:pt x="1225" y="2442"/>
                      </a:cubicBezTo>
                      <a:cubicBezTo>
                        <a:pt x="1895" y="2442"/>
                        <a:pt x="2444" y="1899"/>
                        <a:pt x="2444" y="1225"/>
                      </a:cubicBezTo>
                      <a:cubicBezTo>
                        <a:pt x="2444" y="549"/>
                        <a:pt x="1895" y="0"/>
                        <a:pt x="12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6913802" y="4290541"/>
                  <a:ext cx="309765" cy="164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3" h="2935" extrusionOk="0">
                      <a:moveTo>
                        <a:pt x="1465" y="1"/>
                      </a:moveTo>
                      <a:cubicBezTo>
                        <a:pt x="659" y="1"/>
                        <a:pt x="0" y="658"/>
                        <a:pt x="0" y="1471"/>
                      </a:cubicBezTo>
                      <a:cubicBezTo>
                        <a:pt x="0" y="2277"/>
                        <a:pt x="659" y="2934"/>
                        <a:pt x="1465" y="2934"/>
                      </a:cubicBezTo>
                      <a:lnTo>
                        <a:pt x="4068" y="2934"/>
                      </a:lnTo>
                      <a:cubicBezTo>
                        <a:pt x="4874" y="2934"/>
                        <a:pt x="5532" y="2277"/>
                        <a:pt x="5532" y="1471"/>
                      </a:cubicBezTo>
                      <a:cubicBezTo>
                        <a:pt x="5532" y="658"/>
                        <a:pt x="4874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292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7"/>
                <p:cNvSpPr/>
                <p:nvPr/>
              </p:nvSpPr>
              <p:spPr>
                <a:xfrm>
                  <a:off x="7041282" y="4276097"/>
                  <a:ext cx="193428" cy="193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" h="3456" extrusionOk="0">
                      <a:moveTo>
                        <a:pt x="1728" y="1"/>
                      </a:moveTo>
                      <a:cubicBezTo>
                        <a:pt x="772" y="1"/>
                        <a:pt x="1" y="773"/>
                        <a:pt x="1" y="1729"/>
                      </a:cubicBezTo>
                      <a:cubicBezTo>
                        <a:pt x="1" y="2677"/>
                        <a:pt x="772" y="3456"/>
                        <a:pt x="1728" y="3456"/>
                      </a:cubicBezTo>
                      <a:cubicBezTo>
                        <a:pt x="2683" y="3456"/>
                        <a:pt x="3454" y="2677"/>
                        <a:pt x="3454" y="1729"/>
                      </a:cubicBezTo>
                      <a:cubicBezTo>
                        <a:pt x="3454" y="773"/>
                        <a:pt x="2683" y="1"/>
                        <a:pt x="17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7"/>
                <p:cNvSpPr/>
                <p:nvPr/>
              </p:nvSpPr>
              <p:spPr>
                <a:xfrm>
                  <a:off x="7069779" y="4304314"/>
                  <a:ext cx="136491" cy="13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" h="2443" extrusionOk="0">
                      <a:moveTo>
                        <a:pt x="1219" y="0"/>
                      </a:moveTo>
                      <a:cubicBezTo>
                        <a:pt x="543" y="0"/>
                        <a:pt x="1" y="550"/>
                        <a:pt x="1" y="1225"/>
                      </a:cubicBezTo>
                      <a:cubicBezTo>
                        <a:pt x="1" y="1899"/>
                        <a:pt x="543" y="2443"/>
                        <a:pt x="1219" y="2443"/>
                      </a:cubicBezTo>
                      <a:cubicBezTo>
                        <a:pt x="1894" y="2443"/>
                        <a:pt x="2438" y="1899"/>
                        <a:pt x="2438" y="1225"/>
                      </a:cubicBezTo>
                      <a:cubicBezTo>
                        <a:pt x="2438" y="550"/>
                        <a:pt x="1894" y="0"/>
                        <a:pt x="1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7"/>
                <p:cNvSpPr/>
                <p:nvPr/>
              </p:nvSpPr>
              <p:spPr>
                <a:xfrm>
                  <a:off x="7455972" y="4025727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24"/>
                      </a:cubicBezTo>
                      <a:cubicBezTo>
                        <a:pt x="1" y="1597"/>
                        <a:pt x="464" y="2054"/>
                        <a:pt x="1030" y="2054"/>
                      </a:cubicBezTo>
                      <a:cubicBezTo>
                        <a:pt x="1596" y="2054"/>
                        <a:pt x="2060" y="1597"/>
                        <a:pt x="2060" y="1024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68E"/>
                    </a:gs>
                    <a:gs pos="100000">
                      <a:srgbClr val="FFD966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7"/>
                <p:cNvSpPr/>
                <p:nvPr/>
              </p:nvSpPr>
              <p:spPr>
                <a:xfrm>
                  <a:off x="7455972" y="4315231"/>
                  <a:ext cx="115385" cy="114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2054" extrusionOk="0">
                      <a:moveTo>
                        <a:pt x="1030" y="0"/>
                      </a:moveTo>
                      <a:cubicBezTo>
                        <a:pt x="464" y="0"/>
                        <a:pt x="1" y="457"/>
                        <a:pt x="1" y="1030"/>
                      </a:cubicBezTo>
                      <a:cubicBezTo>
                        <a:pt x="1" y="1595"/>
                        <a:pt x="464" y="2054"/>
                        <a:pt x="1030" y="2054"/>
                      </a:cubicBezTo>
                      <a:cubicBezTo>
                        <a:pt x="1596" y="2054"/>
                        <a:pt x="2060" y="1595"/>
                        <a:pt x="2060" y="1030"/>
                      </a:cubicBezTo>
                      <a:cubicBezTo>
                        <a:pt x="2060" y="457"/>
                        <a:pt x="1596" y="0"/>
                        <a:pt x="10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E9A984"/>
                    </a:gs>
                    <a:gs pos="100000">
                      <a:srgbClr val="E57C8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3" name="Google Shape;633;p37"/>
              <p:cNvGrpSpPr/>
              <p:nvPr/>
            </p:nvGrpSpPr>
            <p:grpSpPr>
              <a:xfrm>
                <a:off x="7629944" y="4025885"/>
                <a:ext cx="545407" cy="410286"/>
                <a:chOff x="7629944" y="4025885"/>
                <a:chExt cx="545407" cy="410286"/>
              </a:xfrm>
            </p:grpSpPr>
            <p:sp>
              <p:nvSpPr>
                <p:cNvPr id="634" name="Google Shape;634;p37"/>
                <p:cNvSpPr/>
                <p:nvPr/>
              </p:nvSpPr>
              <p:spPr>
                <a:xfrm>
                  <a:off x="7629952" y="4025885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7629952" y="4309442"/>
                  <a:ext cx="5454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7"/>
                <p:cNvSpPr/>
                <p:nvPr/>
              </p:nvSpPr>
              <p:spPr>
                <a:xfrm>
                  <a:off x="7629944" y="4107719"/>
                  <a:ext cx="367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7"/>
                <p:cNvSpPr/>
                <p:nvPr/>
              </p:nvSpPr>
              <p:spPr>
                <a:xfrm>
                  <a:off x="7629945" y="4389971"/>
                  <a:ext cx="460200" cy="462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8" name="Google Shape;638;p37"/>
            <p:cNvGrpSpPr/>
            <p:nvPr/>
          </p:nvGrpSpPr>
          <p:grpSpPr>
            <a:xfrm>
              <a:off x="5573850" y="3355500"/>
              <a:ext cx="381600" cy="356700"/>
              <a:chOff x="1062200" y="3366813"/>
              <a:chExt cx="381600" cy="356700"/>
            </a:xfrm>
          </p:grpSpPr>
          <p:sp>
            <p:nvSpPr>
              <p:cNvPr id="639" name="Google Shape;639;p37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name="adj" fmla="val 18293"/>
                </a:avLst>
              </a:prstGeom>
              <a:gradFill>
                <a:gsLst>
                  <a:gs pos="0">
                    <a:srgbClr val="3DB0FD"/>
                  </a:gs>
                  <a:gs pos="100000">
                    <a:srgbClr val="308EF7"/>
                  </a:gs>
                </a:gsLst>
                <a:lin ang="26986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0" name="Google Shape;640;p37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641" name="Google Shape;641;p37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7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lt1"/>
                    </a:gs>
                    <a:gs pos="100000">
                      <a:schemeClr val="dk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3" name="Google Shape;643;p37"/>
            <p:cNvGrpSpPr/>
            <p:nvPr/>
          </p:nvGrpSpPr>
          <p:grpSpPr>
            <a:xfrm rot="5400000">
              <a:off x="5462261" y="2839775"/>
              <a:ext cx="604800" cy="147600"/>
              <a:chOff x="7688649" y="828750"/>
              <a:chExt cx="604800" cy="147600"/>
            </a:xfrm>
          </p:grpSpPr>
          <p:sp>
            <p:nvSpPr>
              <p:cNvPr id="644" name="Google Shape;644;p37"/>
              <p:cNvSpPr/>
              <p:nvPr/>
            </p:nvSpPr>
            <p:spPr>
              <a:xfrm>
                <a:off x="81458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7"/>
              <p:cNvSpPr/>
              <p:nvPr/>
            </p:nvSpPr>
            <p:spPr>
              <a:xfrm>
                <a:off x="79172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7"/>
              <p:cNvSpPr/>
              <p:nvPr/>
            </p:nvSpPr>
            <p:spPr>
              <a:xfrm>
                <a:off x="7688649" y="828750"/>
                <a:ext cx="147600" cy="147600"/>
              </a:xfrm>
              <a:prstGeom prst="ellipse">
                <a:avLst/>
              </a:prstGeom>
              <a:solidFill>
                <a:srgbClr val="29283D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7" name="Google Shape;647;p37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7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7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20598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59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1211" name="Google Shape;1211;p5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212" name="Google Shape;1212;p5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3" name="Google Shape;1213;p5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4" name="Google Shape;1214;p5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15" name="Google Shape;1215;p59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1216" name="Google Shape;1216;p5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" name="Google Shape;1217;p5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218" name="Google Shape;1218;p5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9" name="Google Shape;1219;p5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220" name="Google Shape;1220;p5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1" name="Google Shape;1221;p5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22" name="Google Shape;1222;p5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223" name="Google Shape;1223;p5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25" name="Google Shape;1225;p59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6" name="Google Shape;1226;p59"/>
          <p:cNvSpPr txBox="1">
            <a:spLocks noGrp="1"/>
          </p:cNvSpPr>
          <p:nvPr>
            <p:ph type="title"/>
          </p:nvPr>
        </p:nvSpPr>
        <p:spPr>
          <a:xfrm>
            <a:off x="1257538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 dirty="0"/>
              <a:t> Information</a:t>
            </a:r>
            <a:endParaRPr dirty="0"/>
          </a:p>
        </p:txBody>
      </p:sp>
      <p:sp>
        <p:nvSpPr>
          <p:cNvPr id="1227" name="Google Shape;1227;p59"/>
          <p:cNvSpPr txBox="1">
            <a:spLocks noGrp="1"/>
          </p:cNvSpPr>
          <p:nvPr>
            <p:ph type="subTitle" idx="1"/>
          </p:nvPr>
        </p:nvSpPr>
        <p:spPr>
          <a:xfrm>
            <a:off x="1257513" y="20221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Cho </a:t>
            </a:r>
            <a:r>
              <a:rPr lang="en-US" sz="1300" dirty="0" err="1"/>
              <a:t>phép</a:t>
            </a:r>
            <a:r>
              <a:rPr lang="en-US" sz="1300" dirty="0"/>
              <a:t> </a:t>
            </a:r>
            <a:r>
              <a:rPr lang="en-US" sz="1300" dirty="0" err="1"/>
              <a:t>xem</a:t>
            </a:r>
            <a:r>
              <a:rPr lang="en-US" sz="1300" dirty="0"/>
              <a:t>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thông</a:t>
            </a:r>
            <a:r>
              <a:rPr lang="en-US" sz="1300" dirty="0"/>
              <a:t> tin </a:t>
            </a:r>
            <a:r>
              <a:rPr lang="en-US" sz="1300" dirty="0" err="1"/>
              <a:t>liên</a:t>
            </a:r>
            <a:r>
              <a:rPr lang="en-US" sz="1300" dirty="0"/>
              <a:t> </a:t>
            </a:r>
            <a:r>
              <a:rPr lang="en-US" sz="1300" dirty="0" err="1"/>
              <a:t>quan</a:t>
            </a:r>
            <a:r>
              <a:rPr lang="en-US" sz="1300" dirty="0"/>
              <a:t> </a:t>
            </a:r>
            <a:r>
              <a:rPr lang="en-US" sz="1300" dirty="0" err="1"/>
              <a:t>đến</a:t>
            </a:r>
            <a:r>
              <a:rPr lang="en-US" sz="1300" dirty="0"/>
              <a:t> </a:t>
            </a:r>
            <a:r>
              <a:rPr lang="en-US" sz="1300" dirty="0" err="1"/>
              <a:t>sách</a:t>
            </a:r>
            <a:r>
              <a:rPr lang="en-US" sz="1300" dirty="0"/>
              <a:t> : </a:t>
            </a:r>
            <a:r>
              <a:rPr lang="en-US" sz="1300" dirty="0" err="1"/>
              <a:t>Tên</a:t>
            </a:r>
            <a:r>
              <a:rPr lang="en-US" sz="1300" dirty="0"/>
              <a:t> </a:t>
            </a:r>
            <a:r>
              <a:rPr lang="en-US" sz="1300" dirty="0" err="1"/>
              <a:t>sách</a:t>
            </a:r>
            <a:endParaRPr lang="en-US" sz="1300" dirty="0"/>
          </a:p>
        </p:txBody>
      </p:sp>
      <p:sp>
        <p:nvSpPr>
          <p:cNvPr id="1228" name="Google Shape;1228;p59"/>
          <p:cNvSpPr txBox="1">
            <a:spLocks noGrp="1"/>
          </p:cNvSpPr>
          <p:nvPr>
            <p:ph type="title" idx="2"/>
          </p:nvPr>
        </p:nvSpPr>
        <p:spPr>
          <a:xfrm>
            <a:off x="3755775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 Management</a:t>
            </a:r>
            <a:endParaRPr dirty="0"/>
          </a:p>
        </p:txBody>
      </p:sp>
      <p:sp>
        <p:nvSpPr>
          <p:cNvPr id="1229" name="Google Shape;1229;p59"/>
          <p:cNvSpPr txBox="1">
            <a:spLocks noGrp="1"/>
          </p:cNvSpPr>
          <p:nvPr>
            <p:ph type="subTitle" idx="3"/>
          </p:nvPr>
        </p:nvSpPr>
        <p:spPr>
          <a:xfrm>
            <a:off x="3755741" y="2143124"/>
            <a:ext cx="2198131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300" dirty="0" err="1"/>
              <a:t>Người</a:t>
            </a:r>
            <a:r>
              <a:rPr lang="vi-VN" sz="1300" dirty="0"/>
              <a:t> </a:t>
            </a:r>
            <a:r>
              <a:rPr lang="vi-VN" sz="1300" dirty="0" err="1"/>
              <a:t>quản</a:t>
            </a:r>
            <a:r>
              <a:rPr lang="vi-VN" sz="1300" dirty="0"/>
              <a:t> </a:t>
            </a:r>
            <a:r>
              <a:rPr lang="vi-VN" sz="1300" dirty="0" err="1"/>
              <a:t>trị</a:t>
            </a:r>
            <a:r>
              <a:rPr lang="vi-VN" sz="1300" dirty="0"/>
              <a:t> </a:t>
            </a:r>
            <a:r>
              <a:rPr lang="vi-VN" sz="1300" dirty="0" err="1"/>
              <a:t>có</a:t>
            </a:r>
            <a:r>
              <a:rPr lang="vi-VN" sz="1300" dirty="0"/>
              <a:t> </a:t>
            </a:r>
            <a:r>
              <a:rPr lang="vi-VN" sz="1300" dirty="0" err="1"/>
              <a:t>thể</a:t>
            </a:r>
            <a:r>
              <a:rPr lang="vi-VN" sz="1300" dirty="0"/>
              <a:t> </a:t>
            </a:r>
            <a:r>
              <a:rPr lang="vi-VN" sz="1300" dirty="0" err="1"/>
              <a:t>cập</a:t>
            </a:r>
            <a:r>
              <a:rPr lang="vi-VN" sz="1300" dirty="0"/>
              <a:t> </a:t>
            </a:r>
            <a:r>
              <a:rPr lang="vi-VN" sz="1300" dirty="0" err="1"/>
              <a:t>nhật</a:t>
            </a:r>
            <a:r>
              <a:rPr lang="vi-VN" sz="1300" dirty="0"/>
              <a:t>, thêm, </a:t>
            </a:r>
            <a:r>
              <a:rPr lang="vi-VN" sz="1300" dirty="0" err="1"/>
              <a:t>sửa</a:t>
            </a:r>
            <a:r>
              <a:rPr lang="vi-VN" sz="1300" dirty="0"/>
              <a:t>, </a:t>
            </a:r>
            <a:r>
              <a:rPr lang="vi-VN" sz="1300" dirty="0" err="1"/>
              <a:t>xoá</a:t>
            </a:r>
            <a:r>
              <a:rPr lang="vi-VN" sz="1300" dirty="0"/>
              <a:t> </a:t>
            </a:r>
            <a:r>
              <a:rPr lang="vi-VN" sz="1300" dirty="0" err="1"/>
              <a:t>các</a:t>
            </a:r>
            <a:r>
              <a:rPr lang="vi-VN" sz="1300" dirty="0"/>
              <a:t> thông tin </a:t>
            </a:r>
            <a:r>
              <a:rPr lang="vi-VN" sz="1300" dirty="0" err="1"/>
              <a:t>các</a:t>
            </a:r>
            <a:r>
              <a:rPr lang="vi-VN" sz="1300" dirty="0"/>
              <a:t> </a:t>
            </a:r>
            <a:r>
              <a:rPr lang="vi-VN" sz="1300" dirty="0" err="1"/>
              <a:t>cuốn</a:t>
            </a:r>
            <a:r>
              <a:rPr lang="vi-VN" sz="1300" dirty="0"/>
              <a:t> </a:t>
            </a:r>
            <a:r>
              <a:rPr lang="vi-VN" sz="1300" dirty="0" err="1"/>
              <a:t>sách</a:t>
            </a:r>
            <a:r>
              <a:rPr lang="vi-VN" sz="1300" dirty="0"/>
              <a:t>, </a:t>
            </a:r>
            <a:r>
              <a:rPr lang="vi-VN" sz="1300" dirty="0" err="1"/>
              <a:t>loại</a:t>
            </a:r>
            <a:r>
              <a:rPr lang="vi-VN" sz="1300" dirty="0"/>
              <a:t> </a:t>
            </a:r>
            <a:r>
              <a:rPr lang="vi-VN" sz="1300" dirty="0" err="1"/>
              <a:t>sách</a:t>
            </a:r>
            <a:endParaRPr lang="en-US" sz="1300" dirty="0"/>
          </a:p>
        </p:txBody>
      </p:sp>
      <p:sp>
        <p:nvSpPr>
          <p:cNvPr id="1230" name="Google Shape;1230;p59"/>
          <p:cNvSpPr txBox="1">
            <a:spLocks noGrp="1"/>
          </p:cNvSpPr>
          <p:nvPr>
            <p:ph type="title" idx="4"/>
          </p:nvPr>
        </p:nvSpPr>
        <p:spPr>
          <a:xfrm>
            <a:off x="3402596" y="3152676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</a:t>
            </a:r>
            <a:r>
              <a:rPr lang="en-US"/>
              <a:t>User</a:t>
            </a:r>
            <a:endParaRPr dirty="0"/>
          </a:p>
        </p:txBody>
      </p:sp>
      <p:sp>
        <p:nvSpPr>
          <p:cNvPr id="1231" name="Google Shape;1231;p59"/>
          <p:cNvSpPr txBox="1">
            <a:spLocks noGrp="1"/>
          </p:cNvSpPr>
          <p:nvPr>
            <p:ph type="subTitle" idx="5"/>
          </p:nvPr>
        </p:nvSpPr>
        <p:spPr>
          <a:xfrm>
            <a:off x="1691714" y="3730547"/>
            <a:ext cx="6356085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Người</a:t>
            </a:r>
            <a:r>
              <a:rPr lang="en-US" sz="1300" dirty="0"/>
              <a:t> </a:t>
            </a:r>
            <a:r>
              <a:rPr lang="en-US" sz="1300" dirty="0" err="1"/>
              <a:t>dùng</a:t>
            </a:r>
            <a:r>
              <a:rPr lang="en-US" sz="1300" dirty="0"/>
              <a:t> </a:t>
            </a:r>
            <a:r>
              <a:rPr lang="en-US" sz="1300" dirty="0" err="1"/>
              <a:t>có</a:t>
            </a:r>
            <a:r>
              <a:rPr lang="en-US" sz="1300" dirty="0"/>
              <a:t> </a:t>
            </a:r>
            <a:r>
              <a:rPr lang="en-US" sz="1300" dirty="0" err="1"/>
              <a:t>thể</a:t>
            </a:r>
            <a:r>
              <a:rPr lang="en-US" sz="1300" dirty="0"/>
              <a:t> </a:t>
            </a:r>
            <a:r>
              <a:rPr lang="en-US" sz="1300" dirty="0" err="1"/>
              <a:t>xem</a:t>
            </a:r>
            <a:r>
              <a:rPr lang="en-US" sz="1300" dirty="0"/>
              <a:t> , </a:t>
            </a:r>
            <a:r>
              <a:rPr lang="en-US" sz="1300" dirty="0" err="1"/>
              <a:t>tìm</a:t>
            </a:r>
            <a:r>
              <a:rPr lang="en-US" sz="1300" dirty="0"/>
              <a:t> </a:t>
            </a:r>
            <a:r>
              <a:rPr lang="en-US" sz="1300" dirty="0" err="1"/>
              <a:t>kiếm</a:t>
            </a:r>
            <a:r>
              <a:rPr lang="en-US" sz="1300" dirty="0"/>
              <a:t> </a:t>
            </a:r>
            <a:r>
              <a:rPr lang="en-US" sz="1300" dirty="0" err="1"/>
              <a:t>thông</a:t>
            </a:r>
            <a:r>
              <a:rPr lang="en-US" sz="1300" dirty="0"/>
              <a:t> tin </a:t>
            </a:r>
            <a:r>
              <a:rPr lang="en-US" sz="1300" dirty="0" err="1"/>
              <a:t>các</a:t>
            </a:r>
            <a:r>
              <a:rPr lang="en-US" sz="1300" dirty="0"/>
              <a:t> </a:t>
            </a:r>
            <a:r>
              <a:rPr lang="en-US" sz="1300" dirty="0" err="1"/>
              <a:t>cuốn</a:t>
            </a:r>
            <a:r>
              <a:rPr lang="en-US" sz="1300" dirty="0"/>
              <a:t> </a:t>
            </a:r>
            <a:r>
              <a:rPr lang="en-US" sz="1300" dirty="0" err="1"/>
              <a:t>sách</a:t>
            </a:r>
            <a:endParaRPr lang="vi-VN" sz="1300" dirty="0"/>
          </a:p>
        </p:txBody>
      </p:sp>
      <p:sp>
        <p:nvSpPr>
          <p:cNvPr id="1234" name="Google Shape;1234;p59"/>
          <p:cNvSpPr txBox="1">
            <a:spLocks noGrp="1"/>
          </p:cNvSpPr>
          <p:nvPr>
            <p:ph type="title" idx="8"/>
          </p:nvPr>
        </p:nvSpPr>
        <p:spPr>
          <a:xfrm>
            <a:off x="6254050" y="1351338"/>
            <a:ext cx="1830300" cy="6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 Search</a:t>
            </a:r>
            <a:endParaRPr dirty="0"/>
          </a:p>
        </p:txBody>
      </p:sp>
      <p:sp>
        <p:nvSpPr>
          <p:cNvPr id="1235" name="Google Shape;1235;p59"/>
          <p:cNvSpPr txBox="1">
            <a:spLocks noGrp="1"/>
          </p:cNvSpPr>
          <p:nvPr>
            <p:ph type="subTitle" idx="9"/>
          </p:nvPr>
        </p:nvSpPr>
        <p:spPr>
          <a:xfrm>
            <a:off x="6254051" y="2022163"/>
            <a:ext cx="1830300" cy="7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Cho phép tìm kiếm tên sách …</a:t>
            </a:r>
            <a:endParaRPr sz="1300" dirty="0"/>
          </a:p>
        </p:txBody>
      </p:sp>
      <p:sp>
        <p:nvSpPr>
          <p:cNvPr id="1238" name="Google Shape;1238;p59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/FUNCTION</a:t>
            </a:r>
            <a:endParaRPr dirty="0"/>
          </a:p>
        </p:txBody>
      </p:sp>
      <p:sp>
        <p:nvSpPr>
          <p:cNvPr id="1239" name="Google Shape;1239;p59"/>
          <p:cNvSpPr/>
          <p:nvPr/>
        </p:nvSpPr>
        <p:spPr>
          <a:xfrm>
            <a:off x="10289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0" name="Google Shape;1240;p59"/>
          <p:cNvSpPr/>
          <p:nvPr/>
        </p:nvSpPr>
        <p:spPr>
          <a:xfrm>
            <a:off x="1547858" y="3996027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1" name="Google Shape;1241;p59"/>
          <p:cNvSpPr/>
          <p:nvPr/>
        </p:nvSpPr>
        <p:spPr>
          <a:xfrm>
            <a:off x="3527046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3" name="Google Shape;1243;p59"/>
          <p:cNvSpPr/>
          <p:nvPr/>
        </p:nvSpPr>
        <p:spPr>
          <a:xfrm>
            <a:off x="6025321" y="2302038"/>
            <a:ext cx="76322" cy="151849"/>
          </a:xfrm>
          <a:custGeom>
            <a:avLst/>
            <a:gdLst/>
            <a:ahLst/>
            <a:cxnLst/>
            <a:rect l="l" t="t" r="r" b="b"/>
            <a:pathLst>
              <a:path w="5478" h="10895" extrusionOk="0">
                <a:moveTo>
                  <a:pt x="74" y="0"/>
                </a:moveTo>
                <a:lnTo>
                  <a:pt x="5478" y="5404"/>
                </a:lnTo>
                <a:lnTo>
                  <a:pt x="0" y="108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5" name="Google Shape;1245;p59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59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59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59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59"/>
          <p:cNvGrpSpPr/>
          <p:nvPr/>
        </p:nvGrpSpPr>
        <p:grpSpPr>
          <a:xfrm>
            <a:off x="7819199" y="752550"/>
            <a:ext cx="604800" cy="147600"/>
            <a:chOff x="7688649" y="828750"/>
            <a:chExt cx="604800" cy="147600"/>
          </a:xfrm>
        </p:grpSpPr>
        <p:sp>
          <p:nvSpPr>
            <p:cNvPr id="1250" name="Google Shape;1250;p59"/>
            <p:cNvSpPr/>
            <p:nvPr/>
          </p:nvSpPr>
          <p:spPr>
            <a:xfrm>
              <a:off x="81458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79172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7688649" y="828750"/>
              <a:ext cx="147600" cy="147600"/>
            </a:xfrm>
            <a:prstGeom prst="ellipse">
              <a:avLst/>
            </a:prstGeom>
            <a:solidFill>
              <a:srgbClr val="29283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9121511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5"/>
          <p:cNvSpPr txBox="1">
            <a:spLocks noGrp="1"/>
          </p:cNvSpPr>
          <p:nvPr>
            <p:ph type="subTitle" idx="1"/>
          </p:nvPr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BOOK MANAGEMENT</a:t>
            </a:r>
          </a:p>
        </p:txBody>
      </p:sp>
      <p:grpSp>
        <p:nvGrpSpPr>
          <p:cNvPr id="837" name="Google Shape;837;p4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838" name="Google Shape;838;p4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4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1" name="Google Shape;841;p45"/>
          <p:cNvGrpSpPr/>
          <p:nvPr/>
        </p:nvGrpSpPr>
        <p:grpSpPr>
          <a:xfrm>
            <a:off x="286625" y="3999999"/>
            <a:ext cx="145867" cy="958251"/>
            <a:chOff x="286625" y="3923799"/>
            <a:chExt cx="145867" cy="958251"/>
          </a:xfrm>
        </p:grpSpPr>
        <p:sp>
          <p:nvSpPr>
            <p:cNvPr id="842" name="Google Shape;842;p4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name="adj" fmla="val 25435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3" name="Google Shape;843;p4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844" name="Google Shape;844;p4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45" name="Google Shape;845;p4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846" name="Google Shape;846;p4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47" name="Google Shape;847;p4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848" name="Google Shape;848;p4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849" name="Google Shape;849;p4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" name="Google Shape;851;p45">
            <a:hlinkClick r:id="rId3" action="ppaction://hlinksldjump"/>
          </p:cNvPr>
          <p:cNvSpPr txBox="1">
            <a:spLocks noGrp="1"/>
          </p:cNvSpPr>
          <p:nvPr>
            <p:ph type="subTitle" idx="2"/>
          </p:nvPr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INDEX.HTML</a:t>
            </a:r>
            <a:endParaRPr sz="10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2" name="Google Shape;852;p45"/>
          <p:cNvSpPr txBox="1">
            <a:spLocks noGrp="1"/>
          </p:cNvSpPr>
          <p:nvPr>
            <p:ph type="title"/>
          </p:nvPr>
        </p:nvSpPr>
        <p:spPr>
          <a:xfrm>
            <a:off x="593055" y="1162253"/>
            <a:ext cx="2920800" cy="26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/</a:t>
            </a:r>
            <a:r>
              <a:rPr lang="en-US" dirty="0"/>
              <a:t>Folder Organization</a:t>
            </a:r>
            <a:endParaRPr dirty="0"/>
          </a:p>
        </p:txBody>
      </p:sp>
      <p:sp>
        <p:nvSpPr>
          <p:cNvPr id="854" name="Google Shape;854;p45">
            <a:hlinkClick r:id="rId4" action="ppaction://hlinksldjump"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5">
            <a:hlinkClick r:id="rId4" action="ppaction://hlinksldjump"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5">
            <a:hlinkClick r:id="rId5" action="ppaction://hlinksldjump"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5">
            <a:hlinkClick r:id="" action="ppaction://noaction"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74535104-2E90-0D17-F152-D7D6F5AD39E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12680" y="248697"/>
            <a:ext cx="3717539" cy="458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7245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How to Code Workshop by Slidesgo">
  <a:themeElements>
    <a:clrScheme name="Simple Light">
      <a:dk1>
        <a:srgbClr val="1E1E2C"/>
      </a:dk1>
      <a:lt1>
        <a:srgbClr val="FFFFFF"/>
      </a:lt1>
      <a:dk2>
        <a:srgbClr val="E2E2E2"/>
      </a:dk2>
      <a:lt2>
        <a:srgbClr val="FFEA7D"/>
      </a:lt2>
      <a:accent1>
        <a:srgbClr val="E5A083"/>
      </a:accent1>
      <a:accent2>
        <a:srgbClr val="E07A88"/>
      </a:accent2>
      <a:accent3>
        <a:srgbClr val="24BFEB"/>
      </a:accent3>
      <a:accent4>
        <a:srgbClr val="0887F2"/>
      </a:accent4>
      <a:accent5>
        <a:srgbClr val="2B218D"/>
      </a:accent5>
      <a:accent6>
        <a:srgbClr val="7E3BBE"/>
      </a:accent6>
      <a:hlink>
        <a:srgbClr val="E2E2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448</Words>
  <Application>Microsoft Office PowerPoint</Application>
  <PresentationFormat>Trình chiếu Trên màn hình (16:9)</PresentationFormat>
  <Paragraphs>104</Paragraphs>
  <Slides>17</Slides>
  <Notes>17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2" baseType="lpstr">
      <vt:lpstr>Arial</vt:lpstr>
      <vt:lpstr>Fira Code</vt:lpstr>
      <vt:lpstr>Fira Code Light</vt:lpstr>
      <vt:lpstr>Oswald</vt:lpstr>
      <vt:lpstr>How to Code Workshop by Slidesgo</vt:lpstr>
      <vt:lpstr>BOOK MANAGEMENT</vt:lpstr>
      <vt:lpstr>/THEORY CONCEPTS</vt:lpstr>
      <vt:lpstr>/THEORY CONCEPTS</vt:lpstr>
      <vt:lpstr>/THEORY CONCEPTS</vt:lpstr>
      <vt:lpstr>/THEORY CONCEPTS</vt:lpstr>
      <vt:lpstr>&lt;BOOK MANAGEMENT&gt;</vt:lpstr>
      <vt:lpstr>/DESIGN SYSTEM</vt:lpstr>
      <vt:lpstr>/ Information</vt:lpstr>
      <vt:lpstr>    /Folder Organization</vt:lpstr>
      <vt:lpstr>/Implementation and Evaluation</vt:lpstr>
      <vt:lpstr>    /Sign in &lt;Admin page&gt;</vt:lpstr>
      <vt:lpstr>    /Sign in &lt;Admin page&gt;</vt:lpstr>
      <vt:lpstr>   /Search &lt;User page&gt;</vt:lpstr>
      <vt:lpstr>/Search &lt;User page&gt;</vt:lpstr>
      <vt:lpstr>   /Add , delete , edit the description of the book &lt;User page&gt;</vt:lpstr>
      <vt:lpstr>/ƯU ĐIỂM</vt:lpstr>
      <vt:lpstr>/THANKS!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PROJECT</dc:title>
  <dc:creator>Đạt Trương</dc:creator>
  <cp:lastModifiedBy>dattruong122520@gmail.com</cp:lastModifiedBy>
  <cp:revision>15</cp:revision>
  <dcterms:modified xsi:type="dcterms:W3CDTF">2022-07-23T07:56:59Z</dcterms:modified>
</cp:coreProperties>
</file>